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9"/>
  </p:notesMasterIdLst>
  <p:sldIdLst>
    <p:sldId id="256" r:id="rId5"/>
    <p:sldId id="257" r:id="rId6"/>
    <p:sldId id="264" r:id="rId7"/>
    <p:sldId id="265" r:id="rId8"/>
    <p:sldId id="258" r:id="rId9"/>
    <p:sldId id="260" r:id="rId10"/>
    <p:sldId id="262" r:id="rId11"/>
    <p:sldId id="259" r:id="rId12"/>
    <p:sldId id="267" r:id="rId13"/>
    <p:sldId id="268" r:id="rId14"/>
    <p:sldId id="266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oopman" userId="487261c4-5483-4d63-a441-bf052efc5cc8" providerId="ADAL" clId="{9F299336-F8AD-444C-B76F-EBCB01DFC967}"/>
    <pc:docChg chg="undo custSel addSld delSld modSld sldOrd">
      <pc:chgData name="Chris Coopman" userId="487261c4-5483-4d63-a441-bf052efc5cc8" providerId="ADAL" clId="{9F299336-F8AD-444C-B76F-EBCB01DFC967}" dt="2023-11-13T09:59:56.388" v="1846" actId="2696"/>
      <pc:docMkLst>
        <pc:docMk/>
      </pc:docMkLst>
      <pc:sldChg chg="addSp delSp modSp mod modMedia setBg delDesignElem">
        <pc:chgData name="Chris Coopman" userId="487261c4-5483-4d63-a441-bf052efc5cc8" providerId="ADAL" clId="{9F299336-F8AD-444C-B76F-EBCB01DFC967}" dt="2023-11-10T15:37:13.815" v="1307" actId="27636"/>
        <pc:sldMkLst>
          <pc:docMk/>
          <pc:sldMk cId="2780178277" sldId="256"/>
        </pc:sldMkLst>
        <pc:spChg chg="mod">
          <ac:chgData name="Chris Coopman" userId="487261c4-5483-4d63-a441-bf052efc5cc8" providerId="ADAL" clId="{9F299336-F8AD-444C-B76F-EBCB01DFC967}" dt="2023-11-10T15:37:13.815" v="1307" actId="27636"/>
          <ac:spMkLst>
            <pc:docMk/>
            <pc:sldMk cId="2780178277" sldId="256"/>
            <ac:spMk id="2" creationId="{46C54D15-8648-49A8-64AB-85BAAA74FC04}"/>
          </ac:spMkLst>
        </pc:spChg>
        <pc:spChg chg="mod">
          <ac:chgData name="Chris Coopman" userId="487261c4-5483-4d63-a441-bf052efc5cc8" providerId="ADAL" clId="{9F299336-F8AD-444C-B76F-EBCB01DFC967}" dt="2023-11-10T15:37:13.808" v="1306" actId="27636"/>
          <ac:spMkLst>
            <pc:docMk/>
            <pc:sldMk cId="2780178277" sldId="256"/>
            <ac:spMk id="3" creationId="{4B716F92-77F1-309A-D27C-88B04820FE08}"/>
          </ac:spMkLst>
        </pc:spChg>
        <pc:spChg chg="add del">
          <ac:chgData name="Chris Coopman" userId="487261c4-5483-4d63-a441-bf052efc5cc8" providerId="ADAL" clId="{9F299336-F8AD-444C-B76F-EBCB01DFC967}" dt="2023-11-10T10:45:49.048" v="186" actId="26606"/>
          <ac:spMkLst>
            <pc:docMk/>
            <pc:sldMk cId="2780178277" sldId="256"/>
            <ac:spMk id="8" creationId="{D278ADA9-6383-4BDD-80D2-8899A402687B}"/>
          </ac:spMkLst>
        </pc:spChg>
        <pc:spChg chg="add del">
          <ac:chgData name="Chris Coopman" userId="487261c4-5483-4d63-a441-bf052efc5cc8" providerId="ADAL" clId="{9F299336-F8AD-444C-B76F-EBCB01DFC967}" dt="2023-11-10T13:50:02.747" v="589" actId="26606"/>
          <ac:spMkLst>
            <pc:docMk/>
            <pc:sldMk cId="2780178277" sldId="256"/>
            <ac:spMk id="9" creationId="{C1DD1A8A-57D5-4A81-AD04-532B043C5611}"/>
          </ac:spMkLst>
        </pc:spChg>
        <pc:spChg chg="add del">
          <ac:chgData name="Chris Coopman" userId="487261c4-5483-4d63-a441-bf052efc5cc8" providerId="ADAL" clId="{9F299336-F8AD-444C-B76F-EBCB01DFC967}" dt="2023-11-10T10:45:42.375" v="184" actId="26606"/>
          <ac:spMkLst>
            <pc:docMk/>
            <pc:sldMk cId="2780178277" sldId="256"/>
            <ac:spMk id="10" creationId="{A3363022-C969-41E9-8EB2-E4C94908C1FA}"/>
          </ac:spMkLst>
        </pc:spChg>
        <pc:spChg chg="add del">
          <ac:chgData name="Chris Coopman" userId="487261c4-5483-4d63-a441-bf052efc5cc8" providerId="ADAL" clId="{9F299336-F8AD-444C-B76F-EBCB01DFC967}" dt="2023-11-10T13:50:02.747" v="589" actId="26606"/>
          <ac:spMkLst>
            <pc:docMk/>
            <pc:sldMk cId="2780178277" sldId="256"/>
            <ac:spMk id="11" creationId="{007891EC-4501-44ED-A8C8-B11B6DB767AB}"/>
          </ac:spMkLst>
        </pc:spChg>
        <pc:spChg chg="add del">
          <ac:chgData name="Chris Coopman" userId="487261c4-5483-4d63-a441-bf052efc5cc8" providerId="ADAL" clId="{9F299336-F8AD-444C-B76F-EBCB01DFC967}" dt="2023-11-10T10:45:42.375" v="184" actId="26606"/>
          <ac:spMkLst>
            <pc:docMk/>
            <pc:sldMk cId="2780178277" sldId="256"/>
            <ac:spMk id="12" creationId="{8D1AD6B3-BE88-4CEB-BA17-790657CC4729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2780178277" sldId="256"/>
            <ac:spMk id="13" creationId="{921DB988-49FC-4608-B0A2-E2F3A4019041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2780178277" sldId="256"/>
            <ac:spMk id="16" creationId="{23D09407-53BC-485E-B4CE-BC5E4FC4B25B}"/>
          </ac:spMkLst>
        </pc:spChg>
        <pc:spChg chg="add del">
          <ac:chgData name="Chris Coopman" userId="487261c4-5483-4d63-a441-bf052efc5cc8" providerId="ADAL" clId="{9F299336-F8AD-444C-B76F-EBCB01DFC967}" dt="2023-11-10T10:45:49.048" v="186" actId="26606"/>
          <ac:spMkLst>
            <pc:docMk/>
            <pc:sldMk cId="2780178277" sldId="256"/>
            <ac:spMk id="18" creationId="{6ED12BFC-A737-46AF-8411-481112D54B0C}"/>
          </ac:spMkLst>
        </pc:spChg>
        <pc:spChg chg="add del">
          <ac:chgData name="Chris Coopman" userId="487261c4-5483-4d63-a441-bf052efc5cc8" providerId="ADAL" clId="{9F299336-F8AD-444C-B76F-EBCB01DFC967}" dt="2023-11-10T10:45:49.048" v="186" actId="26606"/>
          <ac:spMkLst>
            <pc:docMk/>
            <pc:sldMk cId="2780178277" sldId="256"/>
            <ac:spMk id="19" creationId="{484B7147-B0F6-40ED-B5A2-FF72BC8198B6}"/>
          </ac:spMkLst>
        </pc:spChg>
        <pc:spChg chg="add del">
          <ac:chgData name="Chris Coopman" userId="487261c4-5483-4d63-a441-bf052efc5cc8" providerId="ADAL" clId="{9F299336-F8AD-444C-B76F-EBCB01DFC967}" dt="2023-11-10T10:45:49.048" v="186" actId="26606"/>
          <ac:spMkLst>
            <pc:docMk/>
            <pc:sldMk cId="2780178277" sldId="256"/>
            <ac:spMk id="20" creationId="{B36D2DE0-0628-4A9A-A59D-7BA8B5EB3022}"/>
          </ac:spMkLst>
        </pc:spChg>
        <pc:spChg chg="add del">
          <ac:chgData name="Chris Coopman" userId="487261c4-5483-4d63-a441-bf052efc5cc8" providerId="ADAL" clId="{9F299336-F8AD-444C-B76F-EBCB01DFC967}" dt="2023-11-10T10:45:49.048" v="186" actId="26606"/>
          <ac:spMkLst>
            <pc:docMk/>
            <pc:sldMk cId="2780178277" sldId="256"/>
            <ac:spMk id="21" creationId="{48E405C9-94BE-41DA-928C-DEC9A8550E9F}"/>
          </ac:spMkLst>
        </pc:spChg>
        <pc:spChg chg="add del">
          <ac:chgData name="Chris Coopman" userId="487261c4-5483-4d63-a441-bf052efc5cc8" providerId="ADAL" clId="{9F299336-F8AD-444C-B76F-EBCB01DFC967}" dt="2023-11-10T10:45:49.048" v="186" actId="26606"/>
          <ac:spMkLst>
            <pc:docMk/>
            <pc:sldMk cId="2780178277" sldId="256"/>
            <ac:spMk id="22" creationId="{D2091A72-D5BB-42AC-8FD3-F7747D90861E}"/>
          </ac:spMkLst>
        </pc:spChg>
        <pc:grpChg chg="add del">
          <ac:chgData name="Chris Coopman" userId="487261c4-5483-4d63-a441-bf052efc5cc8" providerId="ADAL" clId="{9F299336-F8AD-444C-B76F-EBCB01DFC967}" dt="2023-11-10T10:45:42.375" v="184" actId="26606"/>
          <ac:grpSpMkLst>
            <pc:docMk/>
            <pc:sldMk cId="2780178277" sldId="256"/>
            <ac:grpSpMk id="14" creationId="{89D1390B-7E13-4B4F-9CB2-391063412E54}"/>
          </ac:grpSpMkLst>
        </pc:grpChg>
        <pc:grpChg chg="add del">
          <ac:chgData name="Chris Coopman" userId="487261c4-5483-4d63-a441-bf052efc5cc8" providerId="ADAL" clId="{9F299336-F8AD-444C-B76F-EBCB01DFC967}" dt="2023-11-10T15:37:08.738" v="1297"/>
          <ac:grpSpMkLst>
            <pc:docMk/>
            <pc:sldMk cId="2780178277" sldId="256"/>
            <ac:grpSpMk id="15" creationId="{E9B930FD-8671-4C4C-ADCF-73AC1D0CD417}"/>
          </ac:grpSpMkLst>
        </pc:grpChg>
        <pc:grpChg chg="add del">
          <ac:chgData name="Chris Coopman" userId="487261c4-5483-4d63-a441-bf052efc5cc8" providerId="ADAL" clId="{9F299336-F8AD-444C-B76F-EBCB01DFC967}" dt="2023-11-10T15:37:08.738" v="1297"/>
          <ac:grpSpMkLst>
            <pc:docMk/>
            <pc:sldMk cId="2780178277" sldId="256"/>
            <ac:grpSpMk id="26" creationId="{383C2651-AE0C-4AE4-8725-E2F9414FE219}"/>
          </ac:grpSpMkLst>
        </pc:grpChg>
        <pc:picChg chg="add mod ord">
          <ac:chgData name="Chris Coopman" userId="487261c4-5483-4d63-a441-bf052efc5cc8" providerId="ADAL" clId="{9F299336-F8AD-444C-B76F-EBCB01DFC967}" dt="2023-11-10T13:50:02.747" v="589" actId="26606"/>
          <ac:picMkLst>
            <pc:docMk/>
            <pc:sldMk cId="2780178277" sldId="256"/>
            <ac:picMk id="5" creationId="{630AF84D-1340-BB45-A24E-433741CDA735}"/>
          </ac:picMkLst>
        </pc:picChg>
        <pc:picChg chg="add del">
          <ac:chgData name="Chris Coopman" userId="487261c4-5483-4d63-a441-bf052efc5cc8" providerId="ADAL" clId="{9F299336-F8AD-444C-B76F-EBCB01DFC967}" dt="2023-11-10T10:45:42.375" v="184" actId="26606"/>
          <ac:picMkLst>
            <pc:docMk/>
            <pc:sldMk cId="2780178277" sldId="256"/>
            <ac:picMk id="7" creationId="{109ED5F8-2291-A8F1-7D4A-212118B24220}"/>
          </ac:picMkLst>
        </pc:picChg>
      </pc:sldChg>
      <pc:sldChg chg="addSp delSp modSp mod setBg delDesignElem">
        <pc:chgData name="Chris Coopman" userId="487261c4-5483-4d63-a441-bf052efc5cc8" providerId="ADAL" clId="{9F299336-F8AD-444C-B76F-EBCB01DFC967}" dt="2023-11-13T09:57:09.654" v="1805" actId="20577"/>
        <pc:sldMkLst>
          <pc:docMk/>
          <pc:sldMk cId="1246108144" sldId="257"/>
        </pc:sldMkLst>
        <pc:spChg chg="mod">
          <ac:chgData name="Chris Coopman" userId="487261c4-5483-4d63-a441-bf052efc5cc8" providerId="ADAL" clId="{9F299336-F8AD-444C-B76F-EBCB01DFC967}" dt="2023-11-13T09:54:42.589" v="1713" actId="26606"/>
          <ac:spMkLst>
            <pc:docMk/>
            <pc:sldMk cId="1246108144" sldId="257"/>
            <ac:spMk id="2" creationId="{91CC87BB-9919-C3B8-9FFB-2068F51598F2}"/>
          </ac:spMkLst>
        </pc:spChg>
        <pc:spChg chg="mod">
          <ac:chgData name="Chris Coopman" userId="487261c4-5483-4d63-a441-bf052efc5cc8" providerId="ADAL" clId="{9F299336-F8AD-444C-B76F-EBCB01DFC967}" dt="2023-11-13T09:57:09.654" v="1805" actId="20577"/>
          <ac:spMkLst>
            <pc:docMk/>
            <pc:sldMk cId="1246108144" sldId="257"/>
            <ac:spMk id="3" creationId="{D18FA681-B791-DEC1-81B3-33A49E3D5528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1246108144" sldId="257"/>
            <ac:spMk id="9" creationId="{96CF2A2B-0745-440C-9224-C5C6A0A4286F}"/>
          </ac:spMkLst>
        </pc:spChg>
        <pc:spChg chg="add">
          <ac:chgData name="Chris Coopman" userId="487261c4-5483-4d63-a441-bf052efc5cc8" providerId="ADAL" clId="{9F299336-F8AD-444C-B76F-EBCB01DFC967}" dt="2023-11-13T09:54:42.589" v="1713" actId="26606"/>
          <ac:spMkLst>
            <pc:docMk/>
            <pc:sldMk cId="1246108144" sldId="257"/>
            <ac:spMk id="10" creationId="{7C432AFE-B3D2-4BFF-BF8F-96C27AFF1AC7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1246108144" sldId="257"/>
            <ac:spMk id="11" creationId="{75BE6D6B-84C9-4D2B-97EB-773B7369EF82}"/>
          </ac:spMkLst>
        </pc:spChg>
        <pc:spChg chg="add">
          <ac:chgData name="Chris Coopman" userId="487261c4-5483-4d63-a441-bf052efc5cc8" providerId="ADAL" clId="{9F299336-F8AD-444C-B76F-EBCB01DFC967}" dt="2023-11-13T09:54:42.589" v="1713" actId="26606"/>
          <ac:spMkLst>
            <pc:docMk/>
            <pc:sldMk cId="1246108144" sldId="257"/>
            <ac:spMk id="12" creationId="{AF2F604E-43BE-4DC3-B983-E071523364F8}"/>
          </ac:spMkLst>
        </pc:spChg>
        <pc:spChg chg="add">
          <ac:chgData name="Chris Coopman" userId="487261c4-5483-4d63-a441-bf052efc5cc8" providerId="ADAL" clId="{9F299336-F8AD-444C-B76F-EBCB01DFC967}" dt="2023-11-13T09:54:42.589" v="1713" actId="26606"/>
          <ac:spMkLst>
            <pc:docMk/>
            <pc:sldMk cId="1246108144" sldId="257"/>
            <ac:spMk id="14" creationId="{08C9B587-E65E-4B52-B37C-ABEBB6E87928}"/>
          </ac:spMkLst>
        </pc:spChg>
        <pc:picChg chg="add mod">
          <ac:chgData name="Chris Coopman" userId="487261c4-5483-4d63-a441-bf052efc5cc8" providerId="ADAL" clId="{9F299336-F8AD-444C-B76F-EBCB01DFC967}" dt="2023-11-13T09:54:42.589" v="1713" actId="26606"/>
          <ac:picMkLst>
            <pc:docMk/>
            <pc:sldMk cId="1246108144" sldId="257"/>
            <ac:picMk id="5" creationId="{5A0DD73E-8C6A-ED2C-CC60-CFA32C21A47E}"/>
          </ac:picMkLst>
        </pc:picChg>
      </pc:sldChg>
      <pc:sldChg chg="addSp delSp modSp mod setBg delDesignElem">
        <pc:chgData name="Chris Coopman" userId="487261c4-5483-4d63-a441-bf052efc5cc8" providerId="ADAL" clId="{9F299336-F8AD-444C-B76F-EBCB01DFC967}" dt="2023-11-10T15:37:21.478" v="1309" actId="26606"/>
        <pc:sldMkLst>
          <pc:docMk/>
          <pc:sldMk cId="2849018930" sldId="258"/>
        </pc:sldMkLst>
        <pc:spChg chg="mod">
          <ac:chgData name="Chris Coopman" userId="487261c4-5483-4d63-a441-bf052efc5cc8" providerId="ADAL" clId="{9F299336-F8AD-444C-B76F-EBCB01DFC967}" dt="2023-11-10T15:37:21.478" v="1309" actId="26606"/>
          <ac:spMkLst>
            <pc:docMk/>
            <pc:sldMk cId="2849018930" sldId="258"/>
            <ac:spMk id="2" creationId="{B49A2F16-79B5-0B3C-91D9-EA334C51A976}"/>
          </ac:spMkLst>
        </pc:spChg>
        <pc:spChg chg="mod ord">
          <ac:chgData name="Chris Coopman" userId="487261c4-5483-4d63-a441-bf052efc5cc8" providerId="ADAL" clId="{9F299336-F8AD-444C-B76F-EBCB01DFC967}" dt="2023-11-10T15:37:21.478" v="1309" actId="26606"/>
          <ac:spMkLst>
            <pc:docMk/>
            <pc:sldMk cId="2849018930" sldId="258"/>
            <ac:spMk id="3" creationId="{1A8D06B0-CF1A-4D97-F1ED-308F51C0A75C}"/>
          </ac:spMkLst>
        </pc:spChg>
        <pc:spChg chg="add">
          <ac:chgData name="Chris Coopman" userId="487261c4-5483-4d63-a441-bf052efc5cc8" providerId="ADAL" clId="{9F299336-F8AD-444C-B76F-EBCB01DFC967}" dt="2023-11-10T15:37:21.478" v="1309" actId="26606"/>
          <ac:spMkLst>
            <pc:docMk/>
            <pc:sldMk cId="2849018930" sldId="258"/>
            <ac:spMk id="1028" creationId="{AE3A741D-C19B-960A-5803-1C5887147820}"/>
          </ac:spMkLst>
        </pc:spChg>
        <pc:spChg chg="add">
          <ac:chgData name="Chris Coopman" userId="487261c4-5483-4d63-a441-bf052efc5cc8" providerId="ADAL" clId="{9F299336-F8AD-444C-B76F-EBCB01DFC967}" dt="2023-11-10T15:37:21.478" v="1309" actId="26606"/>
          <ac:spMkLst>
            <pc:docMk/>
            <pc:sldMk cId="2849018930" sldId="258"/>
            <ac:spMk id="1029" creationId="{DC39DE25-0E4E-0AA7-0932-1D78C2372786}"/>
          </ac:spMkLst>
        </pc:spChg>
        <pc:spChg chg="add">
          <ac:chgData name="Chris Coopman" userId="487261c4-5483-4d63-a441-bf052efc5cc8" providerId="ADAL" clId="{9F299336-F8AD-444C-B76F-EBCB01DFC967}" dt="2023-11-10T15:37:21.478" v="1309" actId="26606"/>
          <ac:spMkLst>
            <pc:docMk/>
            <pc:sldMk cId="2849018930" sldId="258"/>
            <ac:spMk id="1035" creationId="{8D6EA299-0840-6DEA-E670-C49AEBC87E89}"/>
          </ac:spMkLst>
        </pc:spChg>
        <pc:grpChg chg="add del">
          <ac:chgData name="Chris Coopman" userId="487261c4-5483-4d63-a441-bf052efc5cc8" providerId="ADAL" clId="{9F299336-F8AD-444C-B76F-EBCB01DFC967}" dt="2023-11-10T15:37:08.738" v="1297"/>
          <ac:grpSpMkLst>
            <pc:docMk/>
            <pc:sldMk cId="2849018930" sldId="258"/>
            <ac:grpSpMk id="1031" creationId="{434FA563-76F6-CDCF-AEA0-A7B78E44647B}"/>
          </ac:grpSpMkLst>
        </pc:grpChg>
        <pc:picChg chg="add mod">
          <ac:chgData name="Chris Coopman" userId="487261c4-5483-4d63-a441-bf052efc5cc8" providerId="ADAL" clId="{9F299336-F8AD-444C-B76F-EBCB01DFC967}" dt="2023-11-10T15:37:21.478" v="1309" actId="26606"/>
          <ac:picMkLst>
            <pc:docMk/>
            <pc:sldMk cId="2849018930" sldId="258"/>
            <ac:picMk id="1026" creationId="{1060DDDC-B1A9-AD1B-7058-BC3B1A9E4961}"/>
          </ac:picMkLst>
        </pc:picChg>
      </pc:sldChg>
      <pc:sldChg chg="modSp mod">
        <pc:chgData name="Chris Coopman" userId="487261c4-5483-4d63-a441-bf052efc5cc8" providerId="ADAL" clId="{9F299336-F8AD-444C-B76F-EBCB01DFC967}" dt="2023-11-10T15:41:43.393" v="1560" actId="20577"/>
        <pc:sldMkLst>
          <pc:docMk/>
          <pc:sldMk cId="2530365178" sldId="259"/>
        </pc:sldMkLst>
        <pc:spChg chg="mod">
          <ac:chgData name="Chris Coopman" userId="487261c4-5483-4d63-a441-bf052efc5cc8" providerId="ADAL" clId="{9F299336-F8AD-444C-B76F-EBCB01DFC967}" dt="2023-11-10T15:41:37.482" v="1555" actId="5793"/>
          <ac:spMkLst>
            <pc:docMk/>
            <pc:sldMk cId="2530365178" sldId="259"/>
            <ac:spMk id="2" creationId="{27227490-56F6-A376-87A0-1F24017A9829}"/>
          </ac:spMkLst>
        </pc:spChg>
        <pc:graphicFrameChg chg="modGraphic">
          <ac:chgData name="Chris Coopman" userId="487261c4-5483-4d63-a441-bf052efc5cc8" providerId="ADAL" clId="{9F299336-F8AD-444C-B76F-EBCB01DFC967}" dt="2023-11-10T15:41:43.393" v="1560" actId="20577"/>
          <ac:graphicFrameMkLst>
            <pc:docMk/>
            <pc:sldMk cId="2530365178" sldId="259"/>
            <ac:graphicFrameMk id="4" creationId="{F0E5334F-F2AE-0EB9-7858-421A62FB49D3}"/>
          </ac:graphicFrameMkLst>
        </pc:graphicFrameChg>
      </pc:sldChg>
      <pc:sldChg chg="addSp delSp modSp mod setBg delDesignElem modNotesTx">
        <pc:chgData name="Chris Coopman" userId="487261c4-5483-4d63-a441-bf052efc5cc8" providerId="ADAL" clId="{9F299336-F8AD-444C-B76F-EBCB01DFC967}" dt="2023-11-13T09:59:19.785" v="1843" actId="1076"/>
        <pc:sldMkLst>
          <pc:docMk/>
          <pc:sldMk cId="2602456180" sldId="260"/>
        </pc:sldMkLst>
        <pc:spChg chg="mod">
          <ac:chgData name="Chris Coopman" userId="487261c4-5483-4d63-a441-bf052efc5cc8" providerId="ADAL" clId="{9F299336-F8AD-444C-B76F-EBCB01DFC967}" dt="2023-11-13T09:59:19.785" v="1843" actId="1076"/>
          <ac:spMkLst>
            <pc:docMk/>
            <pc:sldMk cId="2602456180" sldId="260"/>
            <ac:spMk id="2" creationId="{FADA1DA4-BA8D-A794-120A-3314F8E750F9}"/>
          </ac:spMkLst>
        </pc:spChg>
        <pc:spChg chg="mod">
          <ac:chgData name="Chris Coopman" userId="487261c4-5483-4d63-a441-bf052efc5cc8" providerId="ADAL" clId="{9F299336-F8AD-444C-B76F-EBCB01DFC967}" dt="2023-11-10T15:20:22.842" v="672" actId="403"/>
          <ac:spMkLst>
            <pc:docMk/>
            <pc:sldMk cId="2602456180" sldId="260"/>
            <ac:spMk id="3" creationId="{B0195198-4FC0-B6ED-3997-7206A0F908D5}"/>
          </ac:spMkLst>
        </pc:spChg>
        <pc:spChg chg="add del mod">
          <ac:chgData name="Chris Coopman" userId="487261c4-5483-4d63-a441-bf052efc5cc8" providerId="ADAL" clId="{9F299336-F8AD-444C-B76F-EBCB01DFC967}" dt="2023-11-10T15:39:04.848" v="1380" actId="767"/>
          <ac:spMkLst>
            <pc:docMk/>
            <pc:sldMk cId="2602456180" sldId="260"/>
            <ac:spMk id="4" creationId="{67721204-FB3D-69DE-12A7-7E3B028F4938}"/>
          </ac:spMkLst>
        </pc:spChg>
        <pc:spChg chg="add mod">
          <ac:chgData name="Chris Coopman" userId="487261c4-5483-4d63-a441-bf052efc5cc8" providerId="ADAL" clId="{9F299336-F8AD-444C-B76F-EBCB01DFC967}" dt="2023-11-10T15:40:40.312" v="1516" actId="403"/>
          <ac:spMkLst>
            <pc:docMk/>
            <pc:sldMk cId="2602456180" sldId="260"/>
            <ac:spMk id="6" creationId="{C0CB30B6-E168-F34A-A4BD-780A67C45D2E}"/>
          </ac:spMkLst>
        </pc:spChg>
        <pc:spChg chg="add del mod">
          <ac:chgData name="Chris Coopman" userId="487261c4-5483-4d63-a441-bf052efc5cc8" providerId="ADAL" clId="{9F299336-F8AD-444C-B76F-EBCB01DFC967}" dt="2023-11-10T15:39:48.654" v="1392" actId="767"/>
          <ac:spMkLst>
            <pc:docMk/>
            <pc:sldMk cId="2602456180" sldId="260"/>
            <ac:spMk id="7" creationId="{90A5CE86-ADD4-55DF-8D0D-65B1567C7421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2602456180" sldId="260"/>
            <ac:spMk id="9" creationId="{79BB35BC-D5C2-4C8B-A22A-A71E6191913B}"/>
          </ac:spMkLst>
        </pc:spChg>
        <pc:picChg chg="add">
          <ac:chgData name="Chris Coopman" userId="487261c4-5483-4d63-a441-bf052efc5cc8" providerId="ADAL" clId="{9F299336-F8AD-444C-B76F-EBCB01DFC967}" dt="2023-10-31T15:05:58.450" v="21" actId="26606"/>
          <ac:picMkLst>
            <pc:docMk/>
            <pc:sldMk cId="2602456180" sldId="260"/>
            <ac:picMk id="5" creationId="{F5A4144A-A33D-EA63-98B3-438A58C21C92}"/>
          </ac:picMkLst>
        </pc:picChg>
      </pc:sldChg>
      <pc:sldChg chg="addSp delSp modSp del mod setBg delDesignElem">
        <pc:chgData name="Chris Coopman" userId="487261c4-5483-4d63-a441-bf052efc5cc8" providerId="ADAL" clId="{9F299336-F8AD-444C-B76F-EBCB01DFC967}" dt="2023-11-10T15:40:50.089" v="1517" actId="2696"/>
        <pc:sldMkLst>
          <pc:docMk/>
          <pc:sldMk cId="2163525227" sldId="261"/>
        </pc:sldMkLst>
        <pc:spChg chg="mod">
          <ac:chgData name="Chris Coopman" userId="487261c4-5483-4d63-a441-bf052efc5cc8" providerId="ADAL" clId="{9F299336-F8AD-444C-B76F-EBCB01DFC967}" dt="2023-11-10T15:38:36.801" v="1376" actId="20577"/>
          <ac:spMkLst>
            <pc:docMk/>
            <pc:sldMk cId="2163525227" sldId="261"/>
            <ac:spMk id="2" creationId="{102973C9-3B64-9750-5194-9BFC6C317466}"/>
          </ac:spMkLst>
        </pc:spChg>
        <pc:spChg chg="mod">
          <ac:chgData name="Chris Coopman" userId="487261c4-5483-4d63-a441-bf052efc5cc8" providerId="ADAL" clId="{9F299336-F8AD-444C-B76F-EBCB01DFC967}" dt="2023-11-10T15:22:50.519" v="706" actId="20577"/>
          <ac:spMkLst>
            <pc:docMk/>
            <pc:sldMk cId="2163525227" sldId="261"/>
            <ac:spMk id="3" creationId="{5302B14E-E8E5-68FA-DD94-6043D056AFDD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2163525227" sldId="261"/>
            <ac:spMk id="9" creationId="{D009D6D5-DAC2-4A8B-A17A-E206B9012D09}"/>
          </ac:spMkLst>
        </pc:spChg>
        <pc:picChg chg="add">
          <ac:chgData name="Chris Coopman" userId="487261c4-5483-4d63-a441-bf052efc5cc8" providerId="ADAL" clId="{9F299336-F8AD-444C-B76F-EBCB01DFC967}" dt="2023-10-31T15:06:24.658" v="22" actId="26606"/>
          <ac:picMkLst>
            <pc:docMk/>
            <pc:sldMk cId="2163525227" sldId="261"/>
            <ac:picMk id="5" creationId="{DA15BDC6-39DB-2041-E9B3-0F3F49B5438E}"/>
          </ac:picMkLst>
        </pc:picChg>
      </pc:sldChg>
      <pc:sldChg chg="modSp add mod">
        <pc:chgData name="Chris Coopman" userId="487261c4-5483-4d63-a441-bf052efc5cc8" providerId="ADAL" clId="{9F299336-F8AD-444C-B76F-EBCB01DFC967}" dt="2023-11-10T15:41:26.562" v="1538" actId="20577"/>
        <pc:sldMkLst>
          <pc:docMk/>
          <pc:sldMk cId="4005417129" sldId="262"/>
        </pc:sldMkLst>
        <pc:spChg chg="mod">
          <ac:chgData name="Chris Coopman" userId="487261c4-5483-4d63-a441-bf052efc5cc8" providerId="ADAL" clId="{9F299336-F8AD-444C-B76F-EBCB01DFC967}" dt="2023-11-10T15:41:26.562" v="1538" actId="20577"/>
          <ac:spMkLst>
            <pc:docMk/>
            <pc:sldMk cId="4005417129" sldId="262"/>
            <ac:spMk id="2" creationId="{27227490-56F6-A376-87A0-1F24017A9829}"/>
          </ac:spMkLst>
        </pc:spChg>
        <pc:graphicFrameChg chg="mod modGraphic">
          <ac:chgData name="Chris Coopman" userId="487261c4-5483-4d63-a441-bf052efc5cc8" providerId="ADAL" clId="{9F299336-F8AD-444C-B76F-EBCB01DFC967}" dt="2023-11-10T15:41:07.998" v="1520" actId="14734"/>
          <ac:graphicFrameMkLst>
            <pc:docMk/>
            <pc:sldMk cId="4005417129" sldId="262"/>
            <ac:graphicFrameMk id="4" creationId="{F0E5334F-F2AE-0EB9-7858-421A62FB49D3}"/>
          </ac:graphicFrameMkLst>
        </pc:graphicFrameChg>
      </pc:sldChg>
      <pc:sldChg chg="modSp new del mod">
        <pc:chgData name="Chris Coopman" userId="487261c4-5483-4d63-a441-bf052efc5cc8" providerId="ADAL" clId="{9F299336-F8AD-444C-B76F-EBCB01DFC967}" dt="2023-11-10T15:44:32.580" v="1710" actId="2696"/>
        <pc:sldMkLst>
          <pc:docMk/>
          <pc:sldMk cId="288022188" sldId="263"/>
        </pc:sldMkLst>
        <pc:spChg chg="mod">
          <ac:chgData name="Chris Coopman" userId="487261c4-5483-4d63-a441-bf052efc5cc8" providerId="ADAL" clId="{9F299336-F8AD-444C-B76F-EBCB01DFC967}" dt="2023-11-10T15:44:21.810" v="1708" actId="20577"/>
          <ac:spMkLst>
            <pc:docMk/>
            <pc:sldMk cId="288022188" sldId="263"/>
            <ac:spMk id="2" creationId="{BE7AD850-3F3C-0621-70F0-98A653E61857}"/>
          </ac:spMkLst>
        </pc:spChg>
        <pc:spChg chg="mod">
          <ac:chgData name="Chris Coopman" userId="487261c4-5483-4d63-a441-bf052efc5cc8" providerId="ADAL" clId="{9F299336-F8AD-444C-B76F-EBCB01DFC967}" dt="2023-11-10T15:37:12.703" v="1303"/>
          <ac:spMkLst>
            <pc:docMk/>
            <pc:sldMk cId="288022188" sldId="263"/>
            <ac:spMk id="3" creationId="{AF563DBB-92BB-A176-C746-44C0FBF8E348}"/>
          </ac:spMkLst>
        </pc:spChg>
      </pc:sldChg>
      <pc:sldChg chg="addSp delSp modSp new mod setBg delDesignElem">
        <pc:chgData name="Chris Coopman" userId="487261c4-5483-4d63-a441-bf052efc5cc8" providerId="ADAL" clId="{9F299336-F8AD-444C-B76F-EBCB01DFC967}" dt="2023-11-10T15:37:08.738" v="1297"/>
        <pc:sldMkLst>
          <pc:docMk/>
          <pc:sldMk cId="1276770234" sldId="264"/>
        </pc:sldMkLst>
        <pc:spChg chg="mod">
          <ac:chgData name="Chris Coopman" userId="487261c4-5483-4d63-a441-bf052efc5cc8" providerId="ADAL" clId="{9F299336-F8AD-444C-B76F-EBCB01DFC967}" dt="2023-11-10T15:35:40.115" v="1194" actId="5793"/>
          <ac:spMkLst>
            <pc:docMk/>
            <pc:sldMk cId="1276770234" sldId="264"/>
            <ac:spMk id="2" creationId="{9D09C955-C541-A4B8-29E1-3222816BE576}"/>
          </ac:spMkLst>
        </pc:spChg>
        <pc:spChg chg="mod">
          <ac:chgData name="Chris Coopman" userId="487261c4-5483-4d63-a441-bf052efc5cc8" providerId="ADAL" clId="{9F299336-F8AD-444C-B76F-EBCB01DFC967}" dt="2023-11-10T15:34:17.106" v="1183" actId="403"/>
          <ac:spMkLst>
            <pc:docMk/>
            <pc:sldMk cId="1276770234" sldId="264"/>
            <ac:spMk id="3" creationId="{D2952932-DE3D-0C5B-A133-B48EFF26D3A9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1276770234" sldId="264"/>
            <ac:spMk id="9" creationId="{AE3A741D-C19B-960A-5803-1C5887147820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1276770234" sldId="264"/>
            <ac:spMk id="11" creationId="{DC39DE25-0E4E-0AA7-0932-1D78C2372786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1276770234" sldId="264"/>
            <ac:spMk id="13" creationId="{8D6EA299-0840-6DEA-E670-C49AEBC87E89}"/>
          </ac:spMkLst>
        </pc:spChg>
        <pc:picChg chg="add mod">
          <ac:chgData name="Chris Coopman" userId="487261c4-5483-4d63-a441-bf052efc5cc8" providerId="ADAL" clId="{9F299336-F8AD-444C-B76F-EBCB01DFC967}" dt="2023-11-10T10:46:27.808" v="197" actId="14100"/>
          <ac:picMkLst>
            <pc:docMk/>
            <pc:sldMk cId="1276770234" sldId="264"/>
            <ac:picMk id="5" creationId="{AF285AF9-D1E0-8D67-90F6-97AA1C99325E}"/>
          </ac:picMkLst>
        </pc:picChg>
      </pc:sldChg>
      <pc:sldChg chg="addSp delSp modSp new mod setBg delDesignElem modNotesTx">
        <pc:chgData name="Chris Coopman" userId="487261c4-5483-4d63-a441-bf052efc5cc8" providerId="ADAL" clId="{9F299336-F8AD-444C-B76F-EBCB01DFC967}" dt="2023-11-10T15:37:13.893" v="1308" actId="27636"/>
        <pc:sldMkLst>
          <pc:docMk/>
          <pc:sldMk cId="253250887" sldId="265"/>
        </pc:sldMkLst>
        <pc:spChg chg="mod">
          <ac:chgData name="Chris Coopman" userId="487261c4-5483-4d63-a441-bf052efc5cc8" providerId="ADAL" clId="{9F299336-F8AD-444C-B76F-EBCB01DFC967}" dt="2023-11-10T15:35:52.614" v="1219" actId="5793"/>
          <ac:spMkLst>
            <pc:docMk/>
            <pc:sldMk cId="253250887" sldId="265"/>
            <ac:spMk id="2" creationId="{77D79AE4-052F-F448-5B7C-25A2C9F7FAEC}"/>
          </ac:spMkLst>
        </pc:spChg>
        <pc:spChg chg="mod">
          <ac:chgData name="Chris Coopman" userId="487261c4-5483-4d63-a441-bf052efc5cc8" providerId="ADAL" clId="{9F299336-F8AD-444C-B76F-EBCB01DFC967}" dt="2023-11-10T15:37:13.893" v="1308" actId="27636"/>
          <ac:spMkLst>
            <pc:docMk/>
            <pc:sldMk cId="253250887" sldId="265"/>
            <ac:spMk id="3" creationId="{3DC9B9E7-489B-A14B-C0A5-D084B9610890}"/>
          </ac:spMkLst>
        </pc:spChg>
        <pc:spChg chg="add del">
          <ac:chgData name="Chris Coopman" userId="487261c4-5483-4d63-a441-bf052efc5cc8" providerId="ADAL" clId="{9F299336-F8AD-444C-B76F-EBCB01DFC967}" dt="2023-11-10T10:46:08.738" v="193" actId="26606"/>
          <ac:spMkLst>
            <pc:docMk/>
            <pc:sldMk cId="253250887" sldId="265"/>
            <ac:spMk id="9" creationId="{AE3A741D-C19B-960A-5803-1C5887147820}"/>
          </ac:spMkLst>
        </pc:spChg>
        <pc:spChg chg="add del">
          <ac:chgData name="Chris Coopman" userId="487261c4-5483-4d63-a441-bf052efc5cc8" providerId="ADAL" clId="{9F299336-F8AD-444C-B76F-EBCB01DFC967}" dt="2023-11-10T10:46:08.738" v="193" actId="26606"/>
          <ac:spMkLst>
            <pc:docMk/>
            <pc:sldMk cId="253250887" sldId="265"/>
            <ac:spMk id="11" creationId="{9C3A50E9-9119-7BC3-083B-2D84CCC78E47}"/>
          </ac:spMkLst>
        </pc:spChg>
        <pc:spChg chg="add del">
          <ac:chgData name="Chris Coopman" userId="487261c4-5483-4d63-a441-bf052efc5cc8" providerId="ADAL" clId="{9F299336-F8AD-444C-B76F-EBCB01DFC967}" dt="2023-11-10T10:46:08.738" v="193" actId="26606"/>
          <ac:spMkLst>
            <pc:docMk/>
            <pc:sldMk cId="253250887" sldId="265"/>
            <ac:spMk id="13" creationId="{DC39DE25-0E4E-0AA7-0932-1D78C2372786}"/>
          </ac:spMkLst>
        </pc:spChg>
        <pc:spChg chg="add del">
          <ac:chgData name="Chris Coopman" userId="487261c4-5483-4d63-a441-bf052efc5cc8" providerId="ADAL" clId="{9F299336-F8AD-444C-B76F-EBCB01DFC967}" dt="2023-11-10T10:46:08.738" v="193" actId="26606"/>
          <ac:spMkLst>
            <pc:docMk/>
            <pc:sldMk cId="253250887" sldId="265"/>
            <ac:spMk id="15" creationId="{8D6EA299-0840-6DEA-E670-C49AEBC87E89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253250887" sldId="265"/>
            <ac:spMk id="18" creationId="{AE3A741D-C19B-960A-5803-1C5887147820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253250887" sldId="265"/>
            <ac:spMk id="19" creationId="{DC39DE25-0E4E-0AA7-0932-1D78C2372786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253250887" sldId="265"/>
            <ac:spMk id="20" creationId="{8D6EA299-0840-6DEA-E670-C49AEBC87E89}"/>
          </ac:spMkLst>
        </pc:spChg>
        <pc:picChg chg="add del">
          <ac:chgData name="Chris Coopman" userId="487261c4-5483-4d63-a441-bf052efc5cc8" providerId="ADAL" clId="{9F299336-F8AD-444C-B76F-EBCB01DFC967}" dt="2023-11-10T10:46:08.738" v="193" actId="26606"/>
          <ac:picMkLst>
            <pc:docMk/>
            <pc:sldMk cId="253250887" sldId="265"/>
            <ac:picMk id="5" creationId="{E99DA3BB-1B20-7BE2-5C80-6D2CEED64637}"/>
          </ac:picMkLst>
        </pc:picChg>
        <pc:picChg chg="add">
          <ac:chgData name="Chris Coopman" userId="487261c4-5483-4d63-a441-bf052efc5cc8" providerId="ADAL" clId="{9F299336-F8AD-444C-B76F-EBCB01DFC967}" dt="2023-11-10T10:46:08.761" v="194" actId="26606"/>
          <ac:picMkLst>
            <pc:docMk/>
            <pc:sldMk cId="253250887" sldId="265"/>
            <ac:picMk id="17" creationId="{4B42FC81-F92A-C274-F831-AD4689809C76}"/>
          </ac:picMkLst>
        </pc:picChg>
      </pc:sldChg>
      <pc:sldChg chg="addSp delSp modSp new mod setBg delDesignElem">
        <pc:chgData name="Chris Coopman" userId="487261c4-5483-4d63-a441-bf052efc5cc8" providerId="ADAL" clId="{9F299336-F8AD-444C-B76F-EBCB01DFC967}" dt="2023-11-10T15:44:15.961" v="1698" actId="478"/>
        <pc:sldMkLst>
          <pc:docMk/>
          <pc:sldMk cId="3306790798" sldId="266"/>
        </pc:sldMkLst>
        <pc:spChg chg="mod">
          <ac:chgData name="Chris Coopman" userId="487261c4-5483-4d63-a441-bf052efc5cc8" providerId="ADAL" clId="{9F299336-F8AD-444C-B76F-EBCB01DFC967}" dt="2023-11-10T15:30:11.985" v="925" actId="20577"/>
          <ac:spMkLst>
            <pc:docMk/>
            <pc:sldMk cId="3306790798" sldId="266"/>
            <ac:spMk id="2" creationId="{8B9E9C39-FD27-AA6B-0056-7290BCFA1D90}"/>
          </ac:spMkLst>
        </pc:spChg>
        <pc:spChg chg="mod">
          <ac:chgData name="Chris Coopman" userId="487261c4-5483-4d63-a441-bf052efc5cc8" providerId="ADAL" clId="{9F299336-F8AD-444C-B76F-EBCB01DFC967}" dt="2023-11-10T15:30:29.617" v="931" actId="14100"/>
          <ac:spMkLst>
            <pc:docMk/>
            <pc:sldMk cId="3306790798" sldId="266"/>
            <ac:spMk id="3" creationId="{7BFCCF54-99D7-CA15-FD1E-AC6500335573}"/>
          </ac:spMkLst>
        </pc:spChg>
        <pc:spChg chg="add del mod">
          <ac:chgData name="Chris Coopman" userId="487261c4-5483-4d63-a441-bf052efc5cc8" providerId="ADAL" clId="{9F299336-F8AD-444C-B76F-EBCB01DFC967}" dt="2023-11-10T15:44:15.961" v="1698" actId="478"/>
          <ac:spMkLst>
            <pc:docMk/>
            <pc:sldMk cId="3306790798" sldId="266"/>
            <ac:spMk id="4" creationId="{E94EB5C6-B8E1-1918-4045-0C11F4423CF5}"/>
          </ac:spMkLst>
        </pc:spChg>
        <pc:spChg chg="add mod">
          <ac:chgData name="Chris Coopman" userId="487261c4-5483-4d63-a441-bf052efc5cc8" providerId="ADAL" clId="{9F299336-F8AD-444C-B76F-EBCB01DFC967}" dt="2023-11-10T15:44:12.124" v="1697" actId="313"/>
          <ac:spMkLst>
            <pc:docMk/>
            <pc:sldMk cId="3306790798" sldId="266"/>
            <ac:spMk id="6" creationId="{E706C58E-00B9-E61C-8200-E9B79E9D740C}"/>
          </ac:spMkLst>
        </pc:spChg>
        <pc:spChg chg="add del">
          <ac:chgData name="Chris Coopman" userId="487261c4-5483-4d63-a441-bf052efc5cc8" providerId="ADAL" clId="{9F299336-F8AD-444C-B76F-EBCB01DFC967}" dt="2023-11-10T13:52:04.973" v="667" actId="26606"/>
          <ac:spMkLst>
            <pc:docMk/>
            <pc:sldMk cId="3306790798" sldId="266"/>
            <ac:spMk id="9" creationId="{AE3A741D-C19B-960A-5803-1C5887147820}"/>
          </ac:spMkLst>
        </pc:spChg>
        <pc:spChg chg="add del">
          <ac:chgData name="Chris Coopman" userId="487261c4-5483-4d63-a441-bf052efc5cc8" providerId="ADAL" clId="{9F299336-F8AD-444C-B76F-EBCB01DFC967}" dt="2023-11-10T13:52:04.973" v="667" actId="26606"/>
          <ac:spMkLst>
            <pc:docMk/>
            <pc:sldMk cId="3306790798" sldId="266"/>
            <ac:spMk id="11" creationId="{DC39DE25-0E4E-0AA7-0932-1D78C2372786}"/>
          </ac:spMkLst>
        </pc:spChg>
        <pc:spChg chg="add del">
          <ac:chgData name="Chris Coopman" userId="487261c4-5483-4d63-a441-bf052efc5cc8" providerId="ADAL" clId="{9F299336-F8AD-444C-B76F-EBCB01DFC967}" dt="2023-11-10T13:52:04.973" v="667" actId="26606"/>
          <ac:spMkLst>
            <pc:docMk/>
            <pc:sldMk cId="3306790798" sldId="266"/>
            <ac:spMk id="13" creationId="{8D6EA299-0840-6DEA-E670-C49AEBC87E89}"/>
          </ac:spMkLst>
        </pc:spChg>
        <pc:spChg chg="add del">
          <ac:chgData name="Chris Coopman" userId="487261c4-5483-4d63-a441-bf052efc5cc8" providerId="ADAL" clId="{9F299336-F8AD-444C-B76F-EBCB01DFC967}" dt="2023-11-10T13:52:08.558" v="669" actId="26606"/>
          <ac:spMkLst>
            <pc:docMk/>
            <pc:sldMk cId="3306790798" sldId="266"/>
            <ac:spMk id="15" creationId="{C0763A76-9F1C-4FC5-82B7-DD475DA461B2}"/>
          </ac:spMkLst>
        </pc:spChg>
        <pc:spChg chg="add del">
          <ac:chgData name="Chris Coopman" userId="487261c4-5483-4d63-a441-bf052efc5cc8" providerId="ADAL" clId="{9F299336-F8AD-444C-B76F-EBCB01DFC967}" dt="2023-11-10T13:52:08.558" v="669" actId="26606"/>
          <ac:spMkLst>
            <pc:docMk/>
            <pc:sldMk cId="3306790798" sldId="266"/>
            <ac:spMk id="16" creationId="{E81BF4F6-F2CF-4984-9D14-D6966D92F99F}"/>
          </ac:spMkLst>
        </pc:spChg>
        <pc:spChg chg="add del">
          <ac:chgData name="Chris Coopman" userId="487261c4-5483-4d63-a441-bf052efc5cc8" providerId="ADAL" clId="{9F299336-F8AD-444C-B76F-EBCB01DFC967}" dt="2023-11-10T15:37:08.738" v="1297"/>
          <ac:spMkLst>
            <pc:docMk/>
            <pc:sldMk cId="3306790798" sldId="266"/>
            <ac:spMk id="19" creationId="{70DFA0FD-AB28-4B25-B870-4D2BBC35BA1D}"/>
          </ac:spMkLst>
        </pc:spChg>
        <pc:grpChg chg="add del">
          <ac:chgData name="Chris Coopman" userId="487261c4-5483-4d63-a441-bf052efc5cc8" providerId="ADAL" clId="{9F299336-F8AD-444C-B76F-EBCB01DFC967}" dt="2023-11-10T15:37:08.738" v="1297"/>
          <ac:grpSpMkLst>
            <pc:docMk/>
            <pc:sldMk cId="3306790798" sldId="266"/>
            <ac:grpSpMk id="21" creationId="{0D628DFB-9CD1-4E2B-8B44-9FDF7E80F6D9}"/>
          </ac:grpSpMkLst>
        </pc:grpChg>
        <pc:picChg chg="add del">
          <ac:chgData name="Chris Coopman" userId="487261c4-5483-4d63-a441-bf052efc5cc8" providerId="ADAL" clId="{9F299336-F8AD-444C-B76F-EBCB01DFC967}" dt="2023-11-10T13:52:04.973" v="667" actId="26606"/>
          <ac:picMkLst>
            <pc:docMk/>
            <pc:sldMk cId="3306790798" sldId="266"/>
            <ac:picMk id="5" creationId="{07419CF2-1D51-FB08-2902-A73D07A0D73A}"/>
          </ac:picMkLst>
        </pc:picChg>
        <pc:picChg chg="add del">
          <ac:chgData name="Chris Coopman" userId="487261c4-5483-4d63-a441-bf052efc5cc8" providerId="ADAL" clId="{9F299336-F8AD-444C-B76F-EBCB01DFC967}" dt="2023-11-10T13:52:08.558" v="669" actId="26606"/>
          <ac:picMkLst>
            <pc:docMk/>
            <pc:sldMk cId="3306790798" sldId="266"/>
            <ac:picMk id="17" creationId="{8670CE1B-5D67-62EA-504B-116EB0964FCD}"/>
          </ac:picMkLst>
        </pc:picChg>
        <pc:picChg chg="add">
          <ac:chgData name="Chris Coopman" userId="487261c4-5483-4d63-a441-bf052efc5cc8" providerId="ADAL" clId="{9F299336-F8AD-444C-B76F-EBCB01DFC967}" dt="2023-11-10T13:52:08.599" v="670" actId="26606"/>
          <ac:picMkLst>
            <pc:docMk/>
            <pc:sldMk cId="3306790798" sldId="266"/>
            <ac:picMk id="20" creationId="{0791206C-8D72-BCB6-0F44-1A355C5611E1}"/>
          </ac:picMkLst>
        </pc:picChg>
      </pc:sldChg>
      <pc:sldChg chg="modSp new del mod">
        <pc:chgData name="Chris Coopman" userId="487261c4-5483-4d63-a441-bf052efc5cc8" providerId="ADAL" clId="{9F299336-F8AD-444C-B76F-EBCB01DFC967}" dt="2023-11-10T10:45:19.820" v="182" actId="2696"/>
        <pc:sldMkLst>
          <pc:docMk/>
          <pc:sldMk cId="3895929031" sldId="266"/>
        </pc:sldMkLst>
        <pc:spChg chg="mod">
          <ac:chgData name="Chris Coopman" userId="487261c4-5483-4d63-a441-bf052efc5cc8" providerId="ADAL" clId="{9F299336-F8AD-444C-B76F-EBCB01DFC967}" dt="2023-11-10T10:43:49.558" v="181" actId="5793"/>
          <ac:spMkLst>
            <pc:docMk/>
            <pc:sldMk cId="3895929031" sldId="266"/>
            <ac:spMk id="3" creationId="{6CD524E2-B60C-3027-B4B2-E1559BA2F5DB}"/>
          </ac:spMkLst>
        </pc:spChg>
      </pc:sldChg>
      <pc:sldChg chg="addSp modSp new mod">
        <pc:chgData name="Chris Coopman" userId="487261c4-5483-4d63-a441-bf052efc5cc8" providerId="ADAL" clId="{9F299336-F8AD-444C-B76F-EBCB01DFC967}" dt="2023-11-10T15:42:40.177" v="1618" actId="20577"/>
        <pc:sldMkLst>
          <pc:docMk/>
          <pc:sldMk cId="3217050336" sldId="267"/>
        </pc:sldMkLst>
        <pc:spChg chg="mod">
          <ac:chgData name="Chris Coopman" userId="487261c4-5483-4d63-a441-bf052efc5cc8" providerId="ADAL" clId="{9F299336-F8AD-444C-B76F-EBCB01DFC967}" dt="2023-11-10T15:42:40.177" v="1618" actId="20577"/>
          <ac:spMkLst>
            <pc:docMk/>
            <pc:sldMk cId="3217050336" sldId="267"/>
            <ac:spMk id="2" creationId="{E2197C9C-A99C-3CA6-0EC4-423D25B35482}"/>
          </ac:spMkLst>
        </pc:spChg>
        <pc:spChg chg="mod">
          <ac:chgData name="Chris Coopman" userId="487261c4-5483-4d63-a441-bf052efc5cc8" providerId="ADAL" clId="{9F299336-F8AD-444C-B76F-EBCB01DFC967}" dt="2023-11-10T15:37:12.703" v="1303"/>
          <ac:spMkLst>
            <pc:docMk/>
            <pc:sldMk cId="3217050336" sldId="267"/>
            <ac:spMk id="3" creationId="{23AA9B72-419B-D63C-B159-84B156141165}"/>
          </ac:spMkLst>
        </pc:spChg>
        <pc:picChg chg="add mod">
          <ac:chgData name="Chris Coopman" userId="487261c4-5483-4d63-a441-bf052efc5cc8" providerId="ADAL" clId="{9F299336-F8AD-444C-B76F-EBCB01DFC967}" dt="2023-11-10T15:29:00.326" v="838" actId="1076"/>
          <ac:picMkLst>
            <pc:docMk/>
            <pc:sldMk cId="3217050336" sldId="267"/>
            <ac:picMk id="1026" creationId="{1891ADD8-66C4-8ED4-1EF5-B09967AB9110}"/>
          </ac:picMkLst>
        </pc:picChg>
      </pc:sldChg>
      <pc:sldChg chg="addSp modSp new mod ord modNotesTx">
        <pc:chgData name="Chris Coopman" userId="487261c4-5483-4d63-a441-bf052efc5cc8" providerId="ADAL" clId="{9F299336-F8AD-444C-B76F-EBCB01DFC967}" dt="2023-11-10T15:42:43.566" v="1620" actId="20577"/>
        <pc:sldMkLst>
          <pc:docMk/>
          <pc:sldMk cId="4266122488" sldId="268"/>
        </pc:sldMkLst>
        <pc:spChg chg="mod">
          <ac:chgData name="Chris Coopman" userId="487261c4-5483-4d63-a441-bf052efc5cc8" providerId="ADAL" clId="{9F299336-F8AD-444C-B76F-EBCB01DFC967}" dt="2023-11-10T15:42:43.566" v="1620" actId="20577"/>
          <ac:spMkLst>
            <pc:docMk/>
            <pc:sldMk cId="4266122488" sldId="268"/>
            <ac:spMk id="2" creationId="{E7627287-CA3A-E0CA-C302-6F6347062B11}"/>
          </ac:spMkLst>
        </pc:spChg>
        <pc:spChg chg="mod">
          <ac:chgData name="Chris Coopman" userId="487261c4-5483-4d63-a441-bf052efc5cc8" providerId="ADAL" clId="{9F299336-F8AD-444C-B76F-EBCB01DFC967}" dt="2023-11-10T15:37:12.703" v="1303"/>
          <ac:spMkLst>
            <pc:docMk/>
            <pc:sldMk cId="4266122488" sldId="268"/>
            <ac:spMk id="3" creationId="{B05FF98A-0FB1-D3F0-F004-2C36E6B218F2}"/>
          </ac:spMkLst>
        </pc:spChg>
        <pc:picChg chg="add mod">
          <ac:chgData name="Chris Coopman" userId="487261c4-5483-4d63-a441-bf052efc5cc8" providerId="ADAL" clId="{9F299336-F8AD-444C-B76F-EBCB01DFC967}" dt="2023-11-10T15:42:03.899" v="1562" actId="14100"/>
          <ac:picMkLst>
            <pc:docMk/>
            <pc:sldMk cId="4266122488" sldId="268"/>
            <ac:picMk id="2050" creationId="{A2339F39-DBC0-3BEE-DE10-11E26DE171CB}"/>
          </ac:picMkLst>
        </pc:picChg>
      </pc:sldChg>
      <pc:sldChg chg="add del setBg">
        <pc:chgData name="Chris Coopman" userId="487261c4-5483-4d63-a441-bf052efc5cc8" providerId="ADAL" clId="{9F299336-F8AD-444C-B76F-EBCB01DFC967}" dt="2023-11-13T09:57:19.937" v="1808" actId="47"/>
        <pc:sldMkLst>
          <pc:docMk/>
          <pc:sldMk cId="790602053" sldId="269"/>
        </pc:sldMkLst>
      </pc:sldChg>
      <pc:sldChg chg="add del setBg">
        <pc:chgData name="Chris Coopman" userId="487261c4-5483-4d63-a441-bf052efc5cc8" providerId="ADAL" clId="{9F299336-F8AD-444C-B76F-EBCB01DFC967}" dt="2023-11-10T15:44:35.355" v="1711" actId="47"/>
        <pc:sldMkLst>
          <pc:docMk/>
          <pc:sldMk cId="1299755604" sldId="269"/>
        </pc:sldMkLst>
      </pc:sldChg>
      <pc:sldChg chg="addSp delSp modSp add mod setBg delDesignElem">
        <pc:chgData name="Chris Coopman" userId="487261c4-5483-4d63-a441-bf052efc5cc8" providerId="ADAL" clId="{9F299336-F8AD-444C-B76F-EBCB01DFC967}" dt="2023-11-13T09:57:36.508" v="1825" actId="1076"/>
        <pc:sldMkLst>
          <pc:docMk/>
          <pc:sldMk cId="319497108" sldId="270"/>
        </pc:sldMkLst>
        <pc:spChg chg="mod">
          <ac:chgData name="Chris Coopman" userId="487261c4-5483-4d63-a441-bf052efc5cc8" providerId="ADAL" clId="{9F299336-F8AD-444C-B76F-EBCB01DFC967}" dt="2023-11-13T09:57:30.948" v="1823" actId="20577"/>
          <ac:spMkLst>
            <pc:docMk/>
            <pc:sldMk cId="319497108" sldId="270"/>
            <ac:spMk id="2" creationId="{91CC87BB-9919-C3B8-9FFB-2068F51598F2}"/>
          </ac:spMkLst>
        </pc:spChg>
        <pc:spChg chg="add">
          <ac:chgData name="Chris Coopman" userId="487261c4-5483-4d63-a441-bf052efc5cc8" providerId="ADAL" clId="{9F299336-F8AD-444C-B76F-EBCB01DFC967}" dt="2023-11-13T09:57:24.929" v="1809" actId="26606"/>
          <ac:spMkLst>
            <pc:docMk/>
            <pc:sldMk cId="319497108" sldId="270"/>
            <ac:spMk id="7" creationId="{7C432AFE-B3D2-4BFF-BF8F-96C27AFF1AC7}"/>
          </ac:spMkLst>
        </pc:spChg>
        <pc:spChg chg="add">
          <ac:chgData name="Chris Coopman" userId="487261c4-5483-4d63-a441-bf052efc5cc8" providerId="ADAL" clId="{9F299336-F8AD-444C-B76F-EBCB01DFC967}" dt="2023-11-13T09:57:24.929" v="1809" actId="26606"/>
          <ac:spMkLst>
            <pc:docMk/>
            <pc:sldMk cId="319497108" sldId="270"/>
            <ac:spMk id="8" creationId="{AF2F604E-43BE-4DC3-B983-E071523364F8}"/>
          </ac:spMkLst>
        </pc:spChg>
        <pc:spChg chg="add">
          <ac:chgData name="Chris Coopman" userId="487261c4-5483-4d63-a441-bf052efc5cc8" providerId="ADAL" clId="{9F299336-F8AD-444C-B76F-EBCB01DFC967}" dt="2023-11-13T09:57:24.929" v="1809" actId="26606"/>
          <ac:spMkLst>
            <pc:docMk/>
            <pc:sldMk cId="319497108" sldId="270"/>
            <ac:spMk id="9" creationId="{08C9B587-E65E-4B52-B37C-ABEBB6E87928}"/>
          </ac:spMkLst>
        </pc:spChg>
        <pc:spChg chg="del">
          <ac:chgData name="Chris Coopman" userId="487261c4-5483-4d63-a441-bf052efc5cc8" providerId="ADAL" clId="{9F299336-F8AD-444C-B76F-EBCB01DFC967}" dt="2023-11-13T09:57:18.264" v="1807"/>
          <ac:spMkLst>
            <pc:docMk/>
            <pc:sldMk cId="319497108" sldId="270"/>
            <ac:spMk id="10" creationId="{7C432AFE-B3D2-4BFF-BF8F-96C27AFF1AC7}"/>
          </ac:spMkLst>
        </pc:spChg>
        <pc:spChg chg="del">
          <ac:chgData name="Chris Coopman" userId="487261c4-5483-4d63-a441-bf052efc5cc8" providerId="ADAL" clId="{9F299336-F8AD-444C-B76F-EBCB01DFC967}" dt="2023-11-13T09:57:18.264" v="1807"/>
          <ac:spMkLst>
            <pc:docMk/>
            <pc:sldMk cId="319497108" sldId="270"/>
            <ac:spMk id="12" creationId="{AF2F604E-43BE-4DC3-B983-E071523364F8}"/>
          </ac:spMkLst>
        </pc:spChg>
        <pc:spChg chg="del">
          <ac:chgData name="Chris Coopman" userId="487261c4-5483-4d63-a441-bf052efc5cc8" providerId="ADAL" clId="{9F299336-F8AD-444C-B76F-EBCB01DFC967}" dt="2023-11-13T09:57:18.264" v="1807"/>
          <ac:spMkLst>
            <pc:docMk/>
            <pc:sldMk cId="319497108" sldId="270"/>
            <ac:spMk id="14" creationId="{08C9B587-E65E-4B52-B37C-ABEBB6E87928}"/>
          </ac:spMkLst>
        </pc:spChg>
        <pc:picChg chg="mod">
          <ac:chgData name="Chris Coopman" userId="487261c4-5483-4d63-a441-bf052efc5cc8" providerId="ADAL" clId="{9F299336-F8AD-444C-B76F-EBCB01DFC967}" dt="2023-11-13T09:57:36.508" v="1825" actId="1076"/>
          <ac:picMkLst>
            <pc:docMk/>
            <pc:sldMk cId="319497108" sldId="270"/>
            <ac:picMk id="5" creationId="{5A0DD73E-8C6A-ED2C-CC60-CFA32C21A47E}"/>
          </ac:picMkLst>
        </pc:picChg>
      </pc:sldChg>
      <pc:sldChg chg="addSp modSp new mod setBg">
        <pc:chgData name="Chris Coopman" userId="487261c4-5483-4d63-a441-bf052efc5cc8" providerId="ADAL" clId="{9F299336-F8AD-444C-B76F-EBCB01DFC967}" dt="2023-11-13T09:57:48.635" v="1842" actId="20577"/>
        <pc:sldMkLst>
          <pc:docMk/>
          <pc:sldMk cId="2733264634" sldId="271"/>
        </pc:sldMkLst>
        <pc:spChg chg="mod">
          <ac:chgData name="Chris Coopman" userId="487261c4-5483-4d63-a441-bf052efc5cc8" providerId="ADAL" clId="{9F299336-F8AD-444C-B76F-EBCB01DFC967}" dt="2023-11-13T09:57:48.635" v="1842" actId="20577"/>
          <ac:spMkLst>
            <pc:docMk/>
            <pc:sldMk cId="2733264634" sldId="271"/>
            <ac:spMk id="2" creationId="{5EAA7D1E-27ED-BC6B-0E6A-A4A124812856}"/>
          </ac:spMkLst>
        </pc:spChg>
        <pc:spChg chg="mod">
          <ac:chgData name="Chris Coopman" userId="487261c4-5483-4d63-a441-bf052efc5cc8" providerId="ADAL" clId="{9F299336-F8AD-444C-B76F-EBCB01DFC967}" dt="2023-11-13T09:57:40.585" v="1827" actId="26606"/>
          <ac:spMkLst>
            <pc:docMk/>
            <pc:sldMk cId="2733264634" sldId="271"/>
            <ac:spMk id="3" creationId="{3A64C98F-EA13-6FAB-CB15-274E912A1EAD}"/>
          </ac:spMkLst>
        </pc:spChg>
        <pc:spChg chg="add">
          <ac:chgData name="Chris Coopman" userId="487261c4-5483-4d63-a441-bf052efc5cc8" providerId="ADAL" clId="{9F299336-F8AD-444C-B76F-EBCB01DFC967}" dt="2023-11-13T09:57:40.585" v="1827" actId="26606"/>
          <ac:spMkLst>
            <pc:docMk/>
            <pc:sldMk cId="2733264634" sldId="271"/>
            <ac:spMk id="9" creationId="{7C432AFE-B3D2-4BFF-BF8F-96C27AFF1AC7}"/>
          </ac:spMkLst>
        </pc:spChg>
        <pc:spChg chg="add">
          <ac:chgData name="Chris Coopman" userId="487261c4-5483-4d63-a441-bf052efc5cc8" providerId="ADAL" clId="{9F299336-F8AD-444C-B76F-EBCB01DFC967}" dt="2023-11-13T09:57:40.585" v="1827" actId="26606"/>
          <ac:spMkLst>
            <pc:docMk/>
            <pc:sldMk cId="2733264634" sldId="271"/>
            <ac:spMk id="11" creationId="{AF2F604E-43BE-4DC3-B983-E071523364F8}"/>
          </ac:spMkLst>
        </pc:spChg>
        <pc:spChg chg="add">
          <ac:chgData name="Chris Coopman" userId="487261c4-5483-4d63-a441-bf052efc5cc8" providerId="ADAL" clId="{9F299336-F8AD-444C-B76F-EBCB01DFC967}" dt="2023-11-13T09:57:40.585" v="1827" actId="26606"/>
          <ac:spMkLst>
            <pc:docMk/>
            <pc:sldMk cId="2733264634" sldId="271"/>
            <ac:spMk id="13" creationId="{08C9B587-E65E-4B52-B37C-ABEBB6E87928}"/>
          </ac:spMkLst>
        </pc:spChg>
        <pc:picChg chg="add mod ord">
          <ac:chgData name="Chris Coopman" userId="487261c4-5483-4d63-a441-bf052efc5cc8" providerId="ADAL" clId="{9F299336-F8AD-444C-B76F-EBCB01DFC967}" dt="2023-11-13T09:57:40.585" v="1827" actId="26606"/>
          <ac:picMkLst>
            <pc:docMk/>
            <pc:sldMk cId="2733264634" sldId="271"/>
            <ac:picMk id="4" creationId="{E536EEE3-2487-A2EC-3953-EB15E3D7AAFE}"/>
          </ac:picMkLst>
        </pc:picChg>
      </pc:sldChg>
      <pc:sldChg chg="new del">
        <pc:chgData name="Chris Coopman" userId="487261c4-5483-4d63-a441-bf052efc5cc8" providerId="ADAL" clId="{9F299336-F8AD-444C-B76F-EBCB01DFC967}" dt="2023-11-13T09:59:56.388" v="1846" actId="2696"/>
        <pc:sldMkLst>
          <pc:docMk/>
          <pc:sldMk cId="2515314734" sldId="272"/>
        </pc:sldMkLst>
      </pc:sldChg>
      <pc:sldChg chg="add setBg">
        <pc:chgData name="Chris Coopman" userId="487261c4-5483-4d63-a441-bf052efc5cc8" providerId="ADAL" clId="{9F299336-F8AD-444C-B76F-EBCB01DFC967}" dt="2023-11-13T09:59:53.762" v="1845"/>
        <pc:sldMkLst>
          <pc:docMk/>
          <pc:sldMk cId="3673671822" sldId="273"/>
        </pc:sldMkLst>
      </pc:sldChg>
    </pc:docChg>
  </pc:docChgLst>
  <pc:docChgLst>
    <pc:chgData name="Rosie Trickett" userId="25158743-be65-45bb-b449-faa67d7ddbc6" providerId="ADAL" clId="{375BF072-FD79-4D49-82FE-263CB4FA1B6B}"/>
    <pc:docChg chg="custSel modSld">
      <pc:chgData name="Rosie Trickett" userId="25158743-be65-45bb-b449-faa67d7ddbc6" providerId="ADAL" clId="{375BF072-FD79-4D49-82FE-263CB4FA1B6B}" dt="2023-11-14T12:17:20.764" v="2" actId="478"/>
      <pc:docMkLst>
        <pc:docMk/>
      </pc:docMkLst>
      <pc:sldChg chg="delSp mod">
        <pc:chgData name="Rosie Trickett" userId="25158743-be65-45bb-b449-faa67d7ddbc6" providerId="ADAL" clId="{375BF072-FD79-4D49-82FE-263CB4FA1B6B}" dt="2023-11-14T12:17:05.071" v="0" actId="478"/>
        <pc:sldMkLst>
          <pc:docMk/>
          <pc:sldMk cId="3217050336" sldId="267"/>
        </pc:sldMkLst>
        <pc:spChg chg="del">
          <ac:chgData name="Rosie Trickett" userId="25158743-be65-45bb-b449-faa67d7ddbc6" providerId="ADAL" clId="{375BF072-FD79-4D49-82FE-263CB4FA1B6B}" dt="2023-11-14T12:17:05.071" v="0" actId="478"/>
          <ac:spMkLst>
            <pc:docMk/>
            <pc:sldMk cId="3217050336" sldId="267"/>
            <ac:spMk id="3" creationId="{23AA9B72-419B-D63C-B159-84B156141165}"/>
          </ac:spMkLst>
        </pc:spChg>
      </pc:sldChg>
      <pc:sldChg chg="delSp mod">
        <pc:chgData name="Rosie Trickett" userId="25158743-be65-45bb-b449-faa67d7ddbc6" providerId="ADAL" clId="{375BF072-FD79-4D49-82FE-263CB4FA1B6B}" dt="2023-11-14T12:17:08.077" v="1" actId="478"/>
        <pc:sldMkLst>
          <pc:docMk/>
          <pc:sldMk cId="4266122488" sldId="268"/>
        </pc:sldMkLst>
        <pc:spChg chg="del">
          <ac:chgData name="Rosie Trickett" userId="25158743-be65-45bb-b449-faa67d7ddbc6" providerId="ADAL" clId="{375BF072-FD79-4D49-82FE-263CB4FA1B6B}" dt="2023-11-14T12:17:08.077" v="1" actId="478"/>
          <ac:spMkLst>
            <pc:docMk/>
            <pc:sldMk cId="4266122488" sldId="268"/>
            <ac:spMk id="3" creationId="{B05FF98A-0FB1-D3F0-F004-2C36E6B218F2}"/>
          </ac:spMkLst>
        </pc:spChg>
      </pc:sldChg>
      <pc:sldChg chg="delSp mod">
        <pc:chgData name="Rosie Trickett" userId="25158743-be65-45bb-b449-faa67d7ddbc6" providerId="ADAL" clId="{375BF072-FD79-4D49-82FE-263CB4FA1B6B}" dt="2023-11-14T12:17:20.764" v="2" actId="478"/>
        <pc:sldMkLst>
          <pc:docMk/>
          <pc:sldMk cId="2733264634" sldId="271"/>
        </pc:sldMkLst>
        <pc:spChg chg="del">
          <ac:chgData name="Rosie Trickett" userId="25158743-be65-45bb-b449-faa67d7ddbc6" providerId="ADAL" clId="{375BF072-FD79-4D49-82FE-263CB4FA1B6B}" dt="2023-11-14T12:17:20.764" v="2" actId="478"/>
          <ac:spMkLst>
            <pc:docMk/>
            <pc:sldMk cId="2733264634" sldId="271"/>
            <ac:spMk id="3" creationId="{3A64C98F-EA13-6FAB-CB15-274E912A1E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2871B-A050-449E-AC45-79277B6B9B7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5F7CA-9D60-416F-BADE-9F5CB91EDF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9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discuss how finance functions currently manage risk and horizon scan for the finance function (specifically)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F7CA-9D60-416F-BADE-9F5CB91EDF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4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to note that not all risks are negative!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F7CA-9D60-416F-BADE-9F5CB91EDF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3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are these risks managed and mitigated?</a:t>
            </a:r>
          </a:p>
          <a:p>
            <a:r>
              <a:rPr lang="en-GB" sz="1200" dirty="0"/>
              <a:t>How is risk quantified?</a:t>
            </a:r>
          </a:p>
          <a:p>
            <a:r>
              <a:rPr lang="en-GB" sz="1200" dirty="0"/>
              <a:t>What is the target risk level?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F7CA-9D60-416F-BADE-9F5CB91EDFA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7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Flip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F7CA-9D60-416F-BADE-9F5CB91EDF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98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Flip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F7CA-9D60-416F-BADE-9F5CB91EDFA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50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Johari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F7CA-9D60-416F-BADE-9F5CB91EDFA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874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discuss how finance functions currently manage risk and horizon scan for the finance function (specifically)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5F7CA-9D60-416F-BADE-9F5CB91EDFA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90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8D0-E945-4640-F6B5-44BE616BD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4BF7B-7171-BC88-61FC-6ADA8DF7B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E67F4-860C-D87E-2E14-D8601CCF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ABC96-BDCA-7318-6CBA-BC8EE79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B6390-DFCF-3281-72F0-1582CC09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0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055F-5904-C064-882A-5F62ED61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469E0-720C-5976-6069-0F765C083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D9C8E-4CB2-69A4-09C4-F79B130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C801A-B7FE-CE3C-41A2-1998048A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17F0-C2D7-CCCD-FC1B-F6E49797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54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C9128-A02E-BFE4-28E7-7E8EF366B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C01EC-6AC5-D014-5DE7-CE1F6DA01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F5835-FA06-70A4-8532-B935C1D7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EE75B-CEC1-9F58-C470-20E34B64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D9068-886C-0B25-D1B8-B2FE775A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6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600D-D98B-59E3-1385-141D8AFF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88ABE-2FFA-A2A9-F396-1D27453BC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4D2F-542A-15B3-F81C-0CE1742D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7A5EB-CC4B-7C40-B584-565901C9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5B23F-C769-00C1-0927-82525B9D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55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CE33-26A5-32F9-ABF2-EE629454B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A2B4-59E3-AB82-B4C9-5DE8DE258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22212-BA7F-2A0F-D133-0CCDB80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B2E5-02F2-E463-0F8A-F815A7FA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27004-BDE1-9EBD-69AB-689F6698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43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5803-B5A4-109A-DD8C-9309E7D6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DBAC-0BFB-F83E-53BC-BCA5EB5E9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E030A-FCE5-9A27-C90C-944DB8613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9BFA4-27BA-8522-8B96-7EBA945B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C5EF9-53A8-1F82-12BC-F0FF6C09B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59367-9DE4-7EE9-7DF0-CE8F67B9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36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340A-3057-8636-E7E3-30C2DF16D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BE22D-A8DD-DFFE-96D4-724B6BD38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092A4-323E-4B2B-3BD2-3BE731706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41CD0-919A-A0C4-40A2-1C4FB619D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5636D-3787-047A-9F80-92B100A5A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D7170-1664-B4D7-64B2-AB89DBB7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C6E38-4B19-AA58-2C33-C77BBE2C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EB8DB-3559-7431-503B-4F06EA4C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49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9CA8-943E-0982-5828-0C693C92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08BD8-2727-76CA-695A-671875BD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FDCBD-473D-E800-E3CF-53F22C15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DDD20-2081-7DF3-E058-0A54FB12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09350-614F-A5E2-331A-723D0C0D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DB849-3C5E-0039-EAD9-5CB9F13BB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3ADB9-4CFB-1932-D6E6-ADD955AF4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0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0A77-89EB-89C3-6208-026AC52F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8F399-8BCB-C3B9-DE05-CC9DCFCA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A7172-BB08-F818-2078-053D5C5A7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EDE6C-544E-EBD6-2A19-11A2EA002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FECD0-C930-61A0-E747-B5CE2AF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51F94-9A12-DACE-0FE9-9B3D0974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9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3E47-CF18-A495-ECF7-E2C7E0C35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AA3A77-7DFD-8610-80BC-463210136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FAFE7-6122-7536-0321-16404C97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B0C55-A05F-D929-A75D-6DCB8245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ACF85-A753-5F80-A536-AFA7816A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3B87E-A138-35D7-0F0C-385A7871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84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11514-5894-9867-33BF-766021D8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291F2-7007-8C74-F787-B75786B63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8CE82-2810-BF1E-3B7B-EB9172E7B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8D8BD-3E9D-4691-8892-690F45E30686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37A3B-08D4-4E8C-288A-CF5020E74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61D44-C28F-979A-E78C-0F3005761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A3ADE-CD92-401C-9177-AEADD88F9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36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4D15-8648-49A8-64AB-85BAAA74F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en-GB" sz="4800" dirty="0">
                <a:solidFill>
                  <a:schemeClr val="tx2"/>
                </a:solidFill>
              </a:rPr>
              <a:t>Finance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6F92-77F1-309A-D27C-88B04820F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1402574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Finance Risk Management and Horizon Scanning</a:t>
            </a:r>
          </a:p>
          <a:p>
            <a:r>
              <a:rPr lang="en-GB" sz="2800" dirty="0">
                <a:solidFill>
                  <a:schemeClr val="tx2"/>
                </a:solidFill>
              </a:rPr>
              <a:t>Chris Coopman – Financial Controller, RABI</a:t>
            </a:r>
          </a:p>
          <a:p>
            <a:r>
              <a:rPr lang="en-GB" sz="2800" dirty="0">
                <a:solidFill>
                  <a:schemeClr val="tx2"/>
                </a:solidFill>
              </a:rPr>
              <a:t>David Locke – Director of Finance and Operations, RABI</a:t>
            </a:r>
          </a:p>
        </p:txBody>
      </p:sp>
      <p:pic>
        <p:nvPicPr>
          <p:cNvPr id="5" name="Video 4" descr="People Discussing">
            <a:extLst>
              <a:ext uri="{FF2B5EF4-FFF2-40B4-BE49-F238E27FC236}">
                <a16:creationId xmlns:a16="http://schemas.microsoft.com/office/drawing/2014/main" id="{630AF84D-1340-BB45-A24E-433741CDA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536700" y="320231"/>
            <a:ext cx="5057148" cy="28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7287-CA3A-E0CA-C302-6F634706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Horizon Scanning (Part 2)</a:t>
            </a:r>
          </a:p>
        </p:txBody>
      </p:sp>
      <p:pic>
        <p:nvPicPr>
          <p:cNvPr id="2050" name="Picture 2" descr="Dealing with “cyberuncertainty”. Part I | indra">
            <a:extLst>
              <a:ext uri="{FF2B5EF4-FFF2-40B4-BE49-F238E27FC236}">
                <a16:creationId xmlns:a16="http://schemas.microsoft.com/office/drawing/2014/main" id="{A2339F39-DBC0-3BEE-DE10-11E26DE1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42" y="1985963"/>
            <a:ext cx="9023241" cy="36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2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Smoke from a factory">
            <a:extLst>
              <a:ext uri="{FF2B5EF4-FFF2-40B4-BE49-F238E27FC236}">
                <a16:creationId xmlns:a16="http://schemas.microsoft.com/office/drawing/2014/main" id="{0791206C-8D72-BCB6-0F44-1A355C561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814" r="21950" b="-1"/>
          <a:stretch/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E9C39-FD27-AA6B-0056-7290BCFA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98445"/>
            <a:ext cx="4803636" cy="1311664"/>
          </a:xfrm>
        </p:spPr>
        <p:txBody>
          <a:bodyPr anchor="b">
            <a:norm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Disaster Resilient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CF54-99D7-CA15-FD1E-AC6500335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121891"/>
            <a:ext cx="4706803" cy="2939082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People</a:t>
            </a:r>
          </a:p>
          <a:p>
            <a:r>
              <a:rPr lang="en-GB" dirty="0">
                <a:solidFill>
                  <a:schemeClr val="tx2"/>
                </a:solidFill>
              </a:rPr>
              <a:t>Process</a:t>
            </a:r>
          </a:p>
          <a:p>
            <a:r>
              <a:rPr lang="en-GB" dirty="0">
                <a:solidFill>
                  <a:schemeClr val="tx2"/>
                </a:solidFill>
              </a:rPr>
              <a:t>Technology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06C58E-00B9-E61C-8200-E9B79E9D740C}"/>
              </a:ext>
            </a:extLst>
          </p:cNvPr>
          <p:cNvSpPr/>
          <p:nvPr/>
        </p:nvSpPr>
        <p:spPr>
          <a:xfrm>
            <a:off x="25075" y="5883999"/>
            <a:ext cx="5833976" cy="8363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We have to be prepared for the ‘Unknown Unknowns’</a:t>
            </a:r>
          </a:p>
        </p:txBody>
      </p:sp>
    </p:spTree>
    <p:extLst>
      <p:ext uri="{BB962C8B-B14F-4D97-AF65-F5344CB8AC3E}">
        <p14:creationId xmlns:p14="http://schemas.microsoft.com/office/powerpoint/2010/main" val="3306790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5A0DD73E-8C6A-ED2C-CC60-CFA32C21A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415" b="14315"/>
          <a:stretch/>
        </p:blipFill>
        <p:spPr>
          <a:xfrm>
            <a:off x="0" y="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C87BB-9919-C3B8-9FFB-2068F515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GB" sz="50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FA681-B791-DEC1-81B3-33A49E3D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Risk Management– why?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Risk Management– why?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Risk Matrix – CC26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Current risks (discussion)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Horizon Scanning – models (discussion)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Disaster Resilience</a:t>
            </a:r>
          </a:p>
        </p:txBody>
      </p:sp>
    </p:spTree>
    <p:extLst>
      <p:ext uri="{BB962C8B-B14F-4D97-AF65-F5344CB8AC3E}">
        <p14:creationId xmlns:p14="http://schemas.microsoft.com/office/powerpoint/2010/main" val="31949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 on document with pen">
            <a:extLst>
              <a:ext uri="{FF2B5EF4-FFF2-40B4-BE49-F238E27FC236}">
                <a16:creationId xmlns:a16="http://schemas.microsoft.com/office/drawing/2014/main" id="{E536EEE3-2487-A2EC-3953-EB15E3D7A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5" b="14315"/>
          <a:stretch/>
        </p:blipFill>
        <p:spPr>
          <a:xfrm>
            <a:off x="0" y="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A7D1E-27ED-BC6B-0E6A-A4A12481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en-GB" sz="50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264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4D15-8648-49A8-64AB-85BAAA74F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en-GB" sz="4800" dirty="0">
                <a:solidFill>
                  <a:schemeClr val="tx2"/>
                </a:solidFill>
              </a:rPr>
              <a:t>Finance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6F92-77F1-309A-D27C-88B04820F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1402574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Finance Risk Management and Horizon Scanning</a:t>
            </a:r>
          </a:p>
          <a:p>
            <a:r>
              <a:rPr lang="en-GB" sz="2800" dirty="0">
                <a:solidFill>
                  <a:schemeClr val="tx2"/>
                </a:solidFill>
              </a:rPr>
              <a:t>Chris Coopman – Financial Controller, RABI</a:t>
            </a:r>
          </a:p>
          <a:p>
            <a:r>
              <a:rPr lang="en-GB" sz="2800" dirty="0">
                <a:solidFill>
                  <a:schemeClr val="tx2"/>
                </a:solidFill>
              </a:rPr>
              <a:t>David Locke – Director of Finance and Operations, RABI</a:t>
            </a:r>
          </a:p>
        </p:txBody>
      </p:sp>
      <p:pic>
        <p:nvPicPr>
          <p:cNvPr id="5" name="Video 4" descr="People Discussing">
            <a:extLst>
              <a:ext uri="{FF2B5EF4-FFF2-40B4-BE49-F238E27FC236}">
                <a16:creationId xmlns:a16="http://schemas.microsoft.com/office/drawing/2014/main" id="{630AF84D-1340-BB45-A24E-433741CDA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536700" y="320231"/>
            <a:ext cx="5057148" cy="28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5A0DD73E-8C6A-ED2C-CC60-CFA32C21A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415" b="1431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C87BB-9919-C3B8-9FFB-2068F515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GB" sz="500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FA681-B791-DEC1-81B3-33A49E3D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Risk Management– why?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Risk Management– why?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Risk Matrix – CC26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Current risks (discussion)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Horizon Scanning – models (discussion)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Disaster Resilience</a:t>
            </a:r>
          </a:p>
        </p:txBody>
      </p:sp>
    </p:spTree>
    <p:extLst>
      <p:ext uri="{BB962C8B-B14F-4D97-AF65-F5344CB8AC3E}">
        <p14:creationId xmlns:p14="http://schemas.microsoft.com/office/powerpoint/2010/main" val="124610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C955-C541-A4B8-29E1-3222816B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364" y="741391"/>
            <a:ext cx="3736848" cy="1616203"/>
          </a:xfrm>
        </p:spPr>
        <p:txBody>
          <a:bodyPr anchor="b">
            <a:normAutofit/>
          </a:bodyPr>
          <a:lstStyle/>
          <a:p>
            <a:r>
              <a:rPr lang="en-GB" sz="3200" dirty="0"/>
              <a:t>Risk Management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52932-DE3D-0C5B-A133-B48EFF26D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262" y="2533476"/>
            <a:ext cx="4058950" cy="3447832"/>
          </a:xfrm>
        </p:spPr>
        <p:txBody>
          <a:bodyPr anchor="t">
            <a:normAutofit/>
          </a:bodyPr>
          <a:lstStyle/>
          <a:p>
            <a:pPr lvl="1"/>
            <a:r>
              <a:rPr lang="en-GB" b="0" i="0" dirty="0">
                <a:effectLst/>
                <a:latin typeface="GDS Transport"/>
              </a:rPr>
              <a:t>Why is risk management important?</a:t>
            </a:r>
          </a:p>
          <a:p>
            <a:pPr lvl="1"/>
            <a:r>
              <a:rPr lang="en-GB" b="0" i="0" dirty="0">
                <a:effectLst/>
                <a:latin typeface="GDS Transport"/>
              </a:rPr>
              <a:t>What particular types of risk do charities face?</a:t>
            </a:r>
          </a:p>
          <a:p>
            <a:pPr lvl="1"/>
            <a:r>
              <a:rPr lang="en-GB" b="0" i="0" dirty="0">
                <a:effectLst/>
                <a:latin typeface="GDS Transport"/>
              </a:rPr>
              <a:t>How can risk be managed?</a:t>
            </a:r>
          </a:p>
          <a:p>
            <a:pPr lvl="1"/>
            <a:r>
              <a:rPr lang="en-GB" b="0" i="0" dirty="0">
                <a:effectLst/>
                <a:latin typeface="GDS Transport"/>
              </a:rPr>
              <a:t>What is disaster recovery planning?</a:t>
            </a:r>
          </a:p>
          <a:p>
            <a:pPr lvl="1"/>
            <a:endParaRPr lang="en-GB" sz="2000" dirty="0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AF285AF9-D1E0-8D67-90F6-97AA1C993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6" r="7173" b="-1"/>
          <a:stretch/>
        </p:blipFill>
        <p:spPr>
          <a:xfrm>
            <a:off x="20" y="10"/>
            <a:ext cx="72782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9AE4-052F-F448-5B7C-25A2C9F7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anchor="b">
            <a:normAutofit/>
          </a:bodyPr>
          <a:lstStyle/>
          <a:p>
            <a:r>
              <a:rPr lang="en-GB" sz="3200" dirty="0"/>
              <a:t>Risk Management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9B9E7-489B-A14B-C0A5-D084B961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2533476"/>
            <a:ext cx="3369234" cy="344783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700" b="0" i="0" dirty="0">
                <a:effectLst/>
                <a:latin typeface="GDS Transport"/>
              </a:rPr>
              <a:t>significant risks are known and monitored, enabling trustees to make informed decisions and take timely 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700" b="0" i="0" dirty="0">
                <a:effectLst/>
                <a:latin typeface="GDS Transport"/>
              </a:rPr>
              <a:t>the charity makes the most of opportunities and develops them with the confidence that any risks will be managed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700" b="0" i="0" dirty="0">
                <a:effectLst/>
                <a:latin typeface="GDS Transport"/>
              </a:rPr>
              <a:t>forward and strategic planning are improved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700" b="0" i="0" dirty="0">
                <a:effectLst/>
                <a:latin typeface="GDS Transport"/>
              </a:rPr>
              <a:t>the charity’s aims are achieved more successfully</a:t>
            </a:r>
          </a:p>
          <a:p>
            <a:endParaRPr lang="en-GB" sz="1700" dirty="0"/>
          </a:p>
        </p:txBody>
      </p:sp>
      <p:pic>
        <p:nvPicPr>
          <p:cNvPr id="17" name="Picture 4" descr="Puzzle pieces">
            <a:extLst>
              <a:ext uri="{FF2B5EF4-FFF2-40B4-BE49-F238E27FC236}">
                <a16:creationId xmlns:a16="http://schemas.microsoft.com/office/drawing/2014/main" id="{4B42FC81-F92A-C274-F831-AD4689809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8" r="1036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0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A2F16-79B5-0B3C-91D9-EA334C51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anchor="b">
            <a:normAutofit/>
          </a:bodyPr>
          <a:lstStyle/>
          <a:p>
            <a:r>
              <a:rPr lang="en-GB" sz="3000" b="1"/>
              <a:t>Risk Matrix </a:t>
            </a:r>
            <a:br>
              <a:rPr lang="en-GB" sz="3000" b="1"/>
            </a:br>
            <a:r>
              <a:rPr lang="en-GB" sz="3000" b="1"/>
              <a:t>(Charity Commission – CC26)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60DDDC-B1A9-AD1B-7058-BC3B1A9E4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r="27792" b="-1"/>
          <a:stretch/>
        </p:blipFill>
        <p:spPr bwMode="auto">
          <a:xfrm>
            <a:off x="20" y="10"/>
            <a:ext cx="73902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1030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03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D06B0-CF1A-4D97-F1ED-308F51C0A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2533476"/>
            <a:ext cx="3369234" cy="3447832"/>
          </a:xfrm>
        </p:spPr>
        <p:txBody>
          <a:bodyPr anchor="t">
            <a:normAutofit/>
          </a:bodyPr>
          <a:lstStyle/>
          <a:p>
            <a:r>
              <a:rPr lang="en-GB" sz="2000" dirty="0"/>
              <a:t>How do you currently manage risk (specifically in the finance function)?</a:t>
            </a:r>
          </a:p>
          <a:p>
            <a:pPr marL="0" indent="0">
              <a:buNone/>
            </a:pPr>
            <a:r>
              <a:rPr lang="en-GB" sz="2000" dirty="0"/>
              <a:t> </a:t>
            </a:r>
          </a:p>
          <a:p>
            <a:pPr lvl="1"/>
            <a:r>
              <a:rPr lang="en-GB" sz="2000" dirty="0"/>
              <a:t>e.g. risk register</a:t>
            </a:r>
          </a:p>
          <a:p>
            <a:pPr lvl="1"/>
            <a:r>
              <a:rPr lang="en-GB" sz="2000" dirty="0"/>
              <a:t>Internal financial controls</a:t>
            </a:r>
          </a:p>
          <a:p>
            <a:pPr lvl="2"/>
            <a:r>
              <a:rPr lang="en-GB" dirty="0"/>
              <a:t>Principles</a:t>
            </a:r>
          </a:p>
          <a:p>
            <a:pPr lvl="2"/>
            <a:r>
              <a:rPr lang="en-GB" dirty="0"/>
              <a:t>Policy</a:t>
            </a:r>
          </a:p>
          <a:p>
            <a:pPr lvl="2"/>
            <a:r>
              <a:rPr lang="en-GB" dirty="0"/>
              <a:t>Procedures</a:t>
            </a:r>
          </a:p>
          <a:p>
            <a:pPr marL="457200" lvl="1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4901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1DA4-BA8D-A794-120A-3314F8E7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384" y="140042"/>
            <a:ext cx="5503414" cy="1807305"/>
          </a:xfrm>
        </p:spPr>
        <p:txBody>
          <a:bodyPr>
            <a:normAutofit/>
          </a:bodyPr>
          <a:lstStyle/>
          <a:p>
            <a:r>
              <a:rPr lang="en-GB" sz="4100" b="1" dirty="0"/>
              <a:t>Current risks</a:t>
            </a:r>
            <a:br>
              <a:rPr lang="en-GB" sz="4100" b="1" dirty="0"/>
            </a:br>
            <a:r>
              <a:rPr lang="en-GB" sz="2800" b="1" dirty="0"/>
              <a:t>Discussion</a:t>
            </a:r>
            <a:endParaRPr lang="en-GB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5198-4FC0-B6ED-3997-7206A0F90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Funding volatility</a:t>
            </a:r>
          </a:p>
          <a:p>
            <a:pPr lvl="1"/>
            <a:r>
              <a:rPr lang="en-GB" dirty="0"/>
              <a:t>Regulatory Compliance</a:t>
            </a:r>
          </a:p>
          <a:p>
            <a:pPr lvl="1"/>
            <a:r>
              <a:rPr lang="en-GB" dirty="0"/>
              <a:t>Fraud</a:t>
            </a:r>
          </a:p>
          <a:p>
            <a:pPr lvl="1"/>
            <a:r>
              <a:rPr lang="en-GB" dirty="0"/>
              <a:t>Inadequate financial controls (inc. cybersecurity)</a:t>
            </a:r>
          </a:p>
          <a:p>
            <a:pPr lvl="1"/>
            <a:r>
              <a:rPr lang="en-GB" dirty="0"/>
              <a:t>Economic downturn/investment risk</a:t>
            </a:r>
          </a:p>
          <a:p>
            <a:pPr lvl="1"/>
            <a:r>
              <a:rPr lang="en-GB" dirty="0"/>
              <a:t>Dependency on donors</a:t>
            </a:r>
          </a:p>
          <a:p>
            <a:pPr lvl="1"/>
            <a:r>
              <a:rPr lang="en-GB" dirty="0"/>
              <a:t>Sustainability</a:t>
            </a:r>
          </a:p>
          <a:p>
            <a:pPr lvl="1"/>
            <a:r>
              <a:rPr lang="en-GB" dirty="0"/>
              <a:t>Inadequate reserves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</p:txBody>
      </p:sp>
      <p:pic>
        <p:nvPicPr>
          <p:cNvPr id="5" name="Picture 4" descr="Desk with productivity items">
            <a:extLst>
              <a:ext uri="{FF2B5EF4-FFF2-40B4-BE49-F238E27FC236}">
                <a16:creationId xmlns:a16="http://schemas.microsoft.com/office/drawing/2014/main" id="{F5A4144A-A33D-EA63-98B3-438A58C21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8" r="12608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CB30B6-E168-F34A-A4BD-780A67C45D2E}"/>
              </a:ext>
            </a:extLst>
          </p:cNvPr>
          <p:cNvSpPr/>
          <p:nvPr/>
        </p:nvSpPr>
        <p:spPr>
          <a:xfrm>
            <a:off x="4005308" y="6176963"/>
            <a:ext cx="7713216" cy="6924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What is the target risk parameter?</a:t>
            </a:r>
          </a:p>
        </p:txBody>
      </p:sp>
    </p:spTree>
    <p:extLst>
      <p:ext uri="{BB962C8B-B14F-4D97-AF65-F5344CB8AC3E}">
        <p14:creationId xmlns:p14="http://schemas.microsoft.com/office/powerpoint/2010/main" val="260245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7490-56F6-A376-87A0-1F24017A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Horizon Scanning - (2010 PESTLE)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E5334F-F2AE-0EB9-7858-421A62FB4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745829"/>
              </p:ext>
            </p:extLst>
          </p:nvPr>
        </p:nvGraphicFramePr>
        <p:xfrm>
          <a:off x="838200" y="1870014"/>
          <a:ext cx="1028552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712">
                  <a:extLst>
                    <a:ext uri="{9D8B030D-6E8A-4147-A177-3AD203B41FA5}">
                      <a16:colId xmlns:a16="http://schemas.microsoft.com/office/drawing/2014/main" val="2147139485"/>
                    </a:ext>
                  </a:extLst>
                </a:gridCol>
                <a:gridCol w="1920423">
                  <a:extLst>
                    <a:ext uri="{9D8B030D-6E8A-4147-A177-3AD203B41FA5}">
                      <a16:colId xmlns:a16="http://schemas.microsoft.com/office/drawing/2014/main" val="3469057038"/>
                    </a:ext>
                  </a:extLst>
                </a:gridCol>
                <a:gridCol w="1221192">
                  <a:extLst>
                    <a:ext uri="{9D8B030D-6E8A-4147-A177-3AD203B41FA5}">
                      <a16:colId xmlns:a16="http://schemas.microsoft.com/office/drawing/2014/main" val="1500683011"/>
                    </a:ext>
                  </a:extLst>
                </a:gridCol>
                <a:gridCol w="1947844">
                  <a:extLst>
                    <a:ext uri="{9D8B030D-6E8A-4147-A177-3AD203B41FA5}">
                      <a16:colId xmlns:a16="http://schemas.microsoft.com/office/drawing/2014/main" val="961328035"/>
                    </a:ext>
                  </a:extLst>
                </a:gridCol>
                <a:gridCol w="1351343">
                  <a:extLst>
                    <a:ext uri="{9D8B030D-6E8A-4147-A177-3AD203B41FA5}">
                      <a16:colId xmlns:a16="http://schemas.microsoft.com/office/drawing/2014/main" val="2351722277"/>
                    </a:ext>
                  </a:extLst>
                </a:gridCol>
                <a:gridCol w="1889006">
                  <a:extLst>
                    <a:ext uri="{9D8B030D-6E8A-4147-A177-3AD203B41FA5}">
                      <a16:colId xmlns:a16="http://schemas.microsoft.com/office/drawing/2014/main" val="744334372"/>
                    </a:ext>
                  </a:extLst>
                </a:gridCol>
              </a:tblGrid>
              <a:tr h="260999">
                <a:tc>
                  <a:txBody>
                    <a:bodyPr/>
                    <a:lstStyle/>
                    <a:p>
                      <a:r>
                        <a:rPr lang="en-GB" dirty="0"/>
                        <a:t>Political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Economical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Societal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Technological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Environmental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400027"/>
                  </a:ext>
                </a:extLst>
              </a:tr>
              <a:tr h="3346509">
                <a:tc>
                  <a:txBody>
                    <a:bodyPr/>
                    <a:lstStyle/>
                    <a:p>
                      <a:r>
                        <a:rPr lang="en-GB" dirty="0"/>
                        <a:t>Debt ceiling crisis – US  (now permanent!)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US Tax Cut policy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China/US trade war 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Oil price volatility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Cryptocurrency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Brexit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Black Lives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Digitalisation</a:t>
                      </a:r>
                    </a:p>
                    <a:p>
                      <a:r>
                        <a:rPr lang="en-GB" dirty="0"/>
                        <a:t>Flash Crash – 2010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Charity 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Covid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Increasing catastrophic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80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41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7490-56F6-A376-87A0-1F24017A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Horizon Scanning (2023 – PESTLE)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E5334F-F2AE-0EB9-7858-421A62FB4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23306"/>
              </p:ext>
            </p:extLst>
          </p:nvPr>
        </p:nvGraphicFramePr>
        <p:xfrm>
          <a:off x="838200" y="1825625"/>
          <a:ext cx="10498584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499">
                  <a:extLst>
                    <a:ext uri="{9D8B030D-6E8A-4147-A177-3AD203B41FA5}">
                      <a16:colId xmlns:a16="http://schemas.microsoft.com/office/drawing/2014/main" val="214713948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69057038"/>
                    </a:ext>
                  </a:extLst>
                </a:gridCol>
                <a:gridCol w="1575581">
                  <a:extLst>
                    <a:ext uri="{9D8B030D-6E8A-4147-A177-3AD203B41FA5}">
                      <a16:colId xmlns:a16="http://schemas.microsoft.com/office/drawing/2014/main" val="1500683011"/>
                    </a:ext>
                  </a:extLst>
                </a:gridCol>
                <a:gridCol w="1491176">
                  <a:extLst>
                    <a:ext uri="{9D8B030D-6E8A-4147-A177-3AD203B41FA5}">
                      <a16:colId xmlns:a16="http://schemas.microsoft.com/office/drawing/2014/main" val="961328035"/>
                    </a:ext>
                  </a:extLst>
                </a:gridCol>
                <a:gridCol w="2105908">
                  <a:extLst>
                    <a:ext uri="{9D8B030D-6E8A-4147-A177-3AD203B41FA5}">
                      <a16:colId xmlns:a16="http://schemas.microsoft.com/office/drawing/2014/main" val="2351722277"/>
                    </a:ext>
                  </a:extLst>
                </a:gridCol>
                <a:gridCol w="2512380">
                  <a:extLst>
                    <a:ext uri="{9D8B030D-6E8A-4147-A177-3AD203B41FA5}">
                      <a16:colId xmlns:a16="http://schemas.microsoft.com/office/drawing/2014/main" val="744334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Political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Economical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Societal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Technological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Environmental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400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Tax policies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Inflation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House Prices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Bond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Demographic pressures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Councils bankrupt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Digitalisation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Charity 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Ethical Investing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80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36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7C9C-A99C-3CA6-0EC4-423D25B35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Horizon Scanning (Part 1)</a:t>
            </a:r>
          </a:p>
        </p:txBody>
      </p:sp>
      <p:pic>
        <p:nvPicPr>
          <p:cNvPr id="1026" name="Picture 2" descr="The Johari Window model: with personal examples and exercises">
            <a:extLst>
              <a:ext uri="{FF2B5EF4-FFF2-40B4-BE49-F238E27FC236}">
                <a16:creationId xmlns:a16="http://schemas.microsoft.com/office/drawing/2014/main" id="{1891ADD8-66C4-8ED4-1EF5-B09967AB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54" y="1825625"/>
            <a:ext cx="6401377" cy="491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05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haredContentType xmlns="Microsoft.SharePoint.Taxonomy.ContentTypeSync" SourceId="6debd111-2fc1-44e7-b03c-4708e2bac541" ContentTypeId="0x010100A9D6686833432C4BBFF6D9796D54D0D702" PreviousValue="false" LastSyncTimeStamp="2023-03-08T14:40:52.547Z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ams" ma:contentTypeID="0x010100A9D6686833432C4BBFF6D9796D54D0D70200593976AD3131954CB18DE948169284CF" ma:contentTypeVersion="4" ma:contentTypeDescription="" ma:contentTypeScope="" ma:versionID="7c83bdd87890f8994949adcce260f6e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19ce98959e1c2270fec21953d0b7d9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C28A94-4047-4A84-9EE1-66E7680560B2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ABB728A8-6C2B-4103-823D-E90873C410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C407269-FEA6-4AC0-86A1-B9FC21CB72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454</Words>
  <Application>Microsoft Office PowerPoint</Application>
  <PresentationFormat>Widescreen</PresentationFormat>
  <Paragraphs>131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GDS Transport</vt:lpstr>
      <vt:lpstr>Office Theme</vt:lpstr>
      <vt:lpstr>Finance Forum</vt:lpstr>
      <vt:lpstr>Agenda</vt:lpstr>
      <vt:lpstr>Risk Management – Why?</vt:lpstr>
      <vt:lpstr>Risk Management – Why?</vt:lpstr>
      <vt:lpstr>Risk Matrix  (Charity Commission – CC26)</vt:lpstr>
      <vt:lpstr>Current risks Discussion</vt:lpstr>
      <vt:lpstr>Horizon Scanning - (2010 PESTLE)</vt:lpstr>
      <vt:lpstr>Horizon Scanning (2023 – PESTLE)</vt:lpstr>
      <vt:lpstr>Horizon Scanning (Part 1)</vt:lpstr>
      <vt:lpstr>Horizon Scanning (Part 2)</vt:lpstr>
      <vt:lpstr>Disaster Resilient </vt:lpstr>
      <vt:lpstr>Conclusion</vt:lpstr>
      <vt:lpstr>Any questions?</vt:lpstr>
      <vt:lpstr>Finance Forum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Finance Forum</dc:title>
  <dc:creator>Chris Coopman</dc:creator>
  <cp:lastModifiedBy>Rosie Trickett</cp:lastModifiedBy>
  <cp:revision>1</cp:revision>
  <dcterms:created xsi:type="dcterms:W3CDTF">2023-10-19T08:27:14Z</dcterms:created>
  <dcterms:modified xsi:type="dcterms:W3CDTF">2023-11-14T12:17:23Z</dcterms:modified>
</cp:coreProperties>
</file>